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slideLayouts/slideLayout9.xml" ContentType="application/vnd.openxmlformats-officedocument.presentationml.slideLayout+xml"/>
  <Override PartName="/ppt/theme/theme8.xml" ContentType="application/vnd.openxmlformats-officedocument.theme+xml"/>
  <Override PartName="/ppt/slideLayouts/slideLayout10.xml" ContentType="application/vnd.openxmlformats-officedocument.presentationml.slideLayout+xml"/>
  <Override PartName="/ppt/theme/theme9.xml" ContentType="application/vnd.openxmlformats-officedocument.theme+xml"/>
  <Override PartName="/ppt/slideLayouts/slideLayout11.xml" ContentType="application/vnd.openxmlformats-officedocument.presentationml.slideLayout+xml"/>
  <Override PartName="/ppt/theme/theme10.xml" ContentType="application/vnd.openxmlformats-officedocument.theme+xml"/>
  <Override PartName="/ppt/slideLayouts/slideLayout12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5" r:id="rId1"/>
    <p:sldMasterId id="2147484178" r:id="rId2"/>
    <p:sldMasterId id="2147483982" r:id="rId3"/>
    <p:sldMasterId id="2147484180" r:id="rId4"/>
    <p:sldMasterId id="2147484050" r:id="rId5"/>
    <p:sldMasterId id="2147483990" r:id="rId6"/>
    <p:sldMasterId id="2147483979" r:id="rId7"/>
    <p:sldMasterId id="2147483975" r:id="rId8"/>
    <p:sldMasterId id="2147483970" r:id="rId9"/>
    <p:sldMasterId id="2147484032" r:id="rId10"/>
    <p:sldMasterId id="2147484055" r:id="rId11"/>
  </p:sldMasterIdLst>
  <p:sldIdLst>
    <p:sldId id="256" r:id="rId12"/>
    <p:sldId id="257" r:id="rId13"/>
    <p:sldId id="258" r:id="rId14"/>
    <p:sldId id="259" r:id="rId15"/>
  </p:sldIdLst>
  <p:sldSz cx="18288000" cy="12801600"/>
  <p:notesSz cx="9004300" cy="7077075"/>
  <p:defaultTextStyle>
    <a:defPPr>
      <a:defRPr lang="en-US"/>
    </a:defPPr>
    <a:lvl1pPr marL="0" algn="l" defTabSz="538691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1pPr>
    <a:lvl2pPr marL="269346" algn="l" defTabSz="538691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2pPr>
    <a:lvl3pPr marL="538691" algn="l" defTabSz="538691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3pPr>
    <a:lvl4pPr marL="808038" algn="l" defTabSz="538691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4pPr>
    <a:lvl5pPr marL="1077385" algn="l" defTabSz="538691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5pPr>
    <a:lvl6pPr marL="1346728" algn="l" defTabSz="538691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6pPr>
    <a:lvl7pPr marL="1616076" algn="l" defTabSz="538691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7pPr>
    <a:lvl8pPr marL="1885422" algn="l" defTabSz="538691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8pPr>
    <a:lvl9pPr marL="2154768" algn="l" defTabSz="538691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229">
          <p15:clr>
            <a:srgbClr val="A4A3A4"/>
          </p15:clr>
        </p15:guide>
        <p15:guide id="2" pos="28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9" autoAdjust="0"/>
    <p:restoredTop sz="94660"/>
  </p:normalViewPr>
  <p:slideViewPr>
    <p:cSldViewPr snapToGrid="0">
      <p:cViewPr>
        <p:scale>
          <a:sx n="66" d="100"/>
          <a:sy n="66" d="100"/>
        </p:scale>
        <p:origin x="48" y="1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229"/>
        <p:guide pos="28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10" Type="http://schemas.openxmlformats.org/officeDocument/2006/relationships/slideMaster" Target="slideMasters/slideMaster10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80560"/>
            <a:ext cx="18288000" cy="384048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8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09600" y="4640580"/>
            <a:ext cx="17068800" cy="1760220"/>
          </a:xfrm>
          <a:prstGeom prst="rect">
            <a:avLst/>
          </a:prstGeom>
        </p:spPr>
        <p:txBody>
          <a:bodyPr vert="horz" lIns="121920" tIns="60960" rIns="121920" bIns="6096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91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Welcome to Author Tools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609600" y="6400800"/>
            <a:ext cx="17068800" cy="1706880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39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“Write smarter, not harder”</a:t>
            </a:r>
          </a:p>
        </p:txBody>
      </p:sp>
    </p:spTree>
    <p:extLst>
      <p:ext uri="{BB962C8B-B14F-4D97-AF65-F5344CB8AC3E}">
        <p14:creationId xmlns:p14="http://schemas.microsoft.com/office/powerpoint/2010/main" val="3329447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_Notes">
            <a:extLst>
              <a:ext uri="{FF2B5EF4-FFF2-40B4-BE49-F238E27FC236}">
                <a16:creationId xmlns:a16="http://schemas.microsoft.com/office/drawing/2014/main" id="{B7EB228C-C80C-48A7-BA00-5E4411663911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11194960" y="11326527"/>
            <a:ext cx="6848286" cy="67162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We need to note this…</a:t>
            </a:r>
          </a:p>
        </p:txBody>
      </p:sp>
      <p:sp>
        <p:nvSpPr>
          <p:cNvPr id="24" name="Text_Detail">
            <a:extLst>
              <a:ext uri="{FF2B5EF4-FFF2-40B4-BE49-F238E27FC236}">
                <a16:creationId xmlns:a16="http://schemas.microsoft.com/office/drawing/2014/main" id="{9F6AF2B9-DD24-432B-9618-DB6FC9DD2B16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1201400" y="8798775"/>
            <a:ext cx="684184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The option can either be A or B and they do…</a:t>
            </a:r>
          </a:p>
        </p:txBody>
      </p:sp>
      <p:sp>
        <p:nvSpPr>
          <p:cNvPr id="26" name="Text_Objective">
            <a:extLst>
              <a:ext uri="{FF2B5EF4-FFF2-40B4-BE49-F238E27FC236}">
                <a16:creationId xmlns:a16="http://schemas.microsoft.com/office/drawing/2014/main" id="{081D74AC-F3C2-40D8-A5B1-31F75E6DF559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1201400" y="6264174"/>
            <a:ext cx="684184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Now we will want to change the Field for the record</a:t>
            </a:r>
          </a:p>
        </p:txBody>
      </p:sp>
      <p:sp>
        <p:nvSpPr>
          <p:cNvPr id="27" name="Text_Overview">
            <a:extLst>
              <a:ext uri="{FF2B5EF4-FFF2-40B4-BE49-F238E27FC236}">
                <a16:creationId xmlns:a16="http://schemas.microsoft.com/office/drawing/2014/main" id="{E2210526-DA9F-45B5-A990-D50B66859480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11201400" y="3736422"/>
            <a:ext cx="684184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Now we can see the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_Introduction">
            <a:extLst>
              <a:ext uri="{FF2B5EF4-FFF2-40B4-BE49-F238E27FC236}">
                <a16:creationId xmlns:a16="http://schemas.microsoft.com/office/drawing/2014/main" id="{C12071AC-ADD9-4D51-96DC-37E964820D5C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11194960" y="1201821"/>
            <a:ext cx="684828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This is what we need to know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_Subtitle">
            <a:extLst>
              <a:ext uri="{FF2B5EF4-FFF2-40B4-BE49-F238E27FC236}">
                <a16:creationId xmlns:a16="http://schemas.microsoft.com/office/drawing/2014/main" id="{9095DC0E-0152-4637-8B0A-3C2F563E5CDA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207635" y="3565351"/>
            <a:ext cx="1050752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0" name="Text_Title">
            <a:extLst>
              <a:ext uri="{FF2B5EF4-FFF2-40B4-BE49-F238E27FC236}">
                <a16:creationId xmlns:a16="http://schemas.microsoft.com/office/drawing/2014/main" id="{47DDDFF9-B2BB-4B2B-9109-AF74E7C5B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635" y="817107"/>
            <a:ext cx="10490184" cy="2604637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l">
              <a:defRPr sz="4800" b="0" cap="none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Notes">
            <a:extLst>
              <a:ext uri="{FF2B5EF4-FFF2-40B4-BE49-F238E27FC236}">
                <a16:creationId xmlns:a16="http://schemas.microsoft.com/office/drawing/2014/main" id="{5EA40F89-81FD-4BF3-BE9B-8D18701B2E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18715347" y="11326526"/>
            <a:ext cx="6848285" cy="671626"/>
          </a:xfrm>
          <a:prstGeom prst="rect">
            <a:avLst/>
          </a:prstGeom>
        </p:spPr>
        <p:txBody>
          <a:bodyPr numCol="2">
            <a:norm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Notes</a:t>
            </a:r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8A566103-18E9-46A7-8C7D-B317F070B32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8715347" y="2460322"/>
            <a:ext cx="6848289" cy="8744997"/>
          </a:xfrm>
          <a:prstGeom prst="rect">
            <a:avLst/>
          </a:prstGeom>
        </p:spPr>
        <p:txBody>
          <a:bodyPr lIns="91429" tIns="45714" rIns="91429" bIns="45714" numCol="1" spcCol="22860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+mn-lt"/>
                <a:cs typeface="Segoe UI" panose="020B05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DED5599F-92F1-427C-9B47-D021999F075B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18715350" y="1742744"/>
            <a:ext cx="684828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80B3F96B-3614-47A7-AF99-9C23CF1CEA6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715350" y="802305"/>
            <a:ext cx="6848286" cy="7967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6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892804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iler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_Overview">
            <a:extLst>
              <a:ext uri="{FF2B5EF4-FFF2-40B4-BE49-F238E27FC236}">
                <a16:creationId xmlns:a16="http://schemas.microsoft.com/office/drawing/2014/main" id="{CCFE40B1-6121-45B9-BEA4-39D06D633F4B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11201400" y="1201821"/>
            <a:ext cx="6841846" cy="10796331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Now we can see the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_Subtitle">
            <a:extLst>
              <a:ext uri="{FF2B5EF4-FFF2-40B4-BE49-F238E27FC236}">
                <a16:creationId xmlns:a16="http://schemas.microsoft.com/office/drawing/2014/main" id="{484739BA-532A-4A1A-B9B6-C6DF2A13DA09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207635" y="3565351"/>
            <a:ext cx="1050752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8" name="Text_Title">
            <a:extLst>
              <a:ext uri="{FF2B5EF4-FFF2-40B4-BE49-F238E27FC236}">
                <a16:creationId xmlns:a16="http://schemas.microsoft.com/office/drawing/2014/main" id="{3E489523-7D4D-49C2-BEF0-744CC6C070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635" y="817107"/>
            <a:ext cx="10490184" cy="2604637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l">
              <a:defRPr sz="4800" b="0" cap="none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Notes">
            <a:extLst>
              <a:ext uri="{FF2B5EF4-FFF2-40B4-BE49-F238E27FC236}">
                <a16:creationId xmlns:a16="http://schemas.microsoft.com/office/drawing/2014/main" id="{94A8866D-96E2-4972-A5BE-A4A931B2E2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18715347" y="11326526"/>
            <a:ext cx="6848285" cy="671626"/>
          </a:xfrm>
          <a:prstGeom prst="rect">
            <a:avLst/>
          </a:prstGeom>
        </p:spPr>
        <p:txBody>
          <a:bodyPr numCol="2">
            <a:norm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Notes</a:t>
            </a:r>
          </a:p>
        </p:txBody>
      </p:sp>
      <p:sp>
        <p:nvSpPr>
          <p:cNvPr id="6" name="Text">
            <a:extLst>
              <a:ext uri="{FF2B5EF4-FFF2-40B4-BE49-F238E27FC236}">
                <a16:creationId xmlns:a16="http://schemas.microsoft.com/office/drawing/2014/main" id="{6D4104A6-6307-4F63-BAF2-1172B513482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8715347" y="2460322"/>
            <a:ext cx="6848289" cy="8744997"/>
          </a:xfrm>
          <a:prstGeom prst="rect">
            <a:avLst/>
          </a:prstGeom>
        </p:spPr>
        <p:txBody>
          <a:bodyPr lIns="91429" tIns="45714" rIns="91429" bIns="45714" numCol="1" spcCol="22860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+mn-lt"/>
                <a:cs typeface="Segoe UI" panose="020B05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B5AF9FD6-1005-43FD-87C1-9F3D890E0085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18715350" y="1742744"/>
            <a:ext cx="684828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566314E6-9D2C-4FB9-81C4-AE6F13914B9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715350" y="802305"/>
            <a:ext cx="6848286" cy="7967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6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9196870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4" orient="horz" pos="925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_Notes">
            <a:extLst>
              <a:ext uri="{FF2B5EF4-FFF2-40B4-BE49-F238E27FC236}">
                <a16:creationId xmlns:a16="http://schemas.microsoft.com/office/drawing/2014/main" id="{E930A6AA-F41F-49F4-8DCF-2CE429AAB9EC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11194960" y="11326527"/>
            <a:ext cx="6848286" cy="67162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We need to note this…</a:t>
            </a:r>
          </a:p>
        </p:txBody>
      </p:sp>
      <p:sp>
        <p:nvSpPr>
          <p:cNvPr id="23" name="Text_Detail">
            <a:extLst>
              <a:ext uri="{FF2B5EF4-FFF2-40B4-BE49-F238E27FC236}">
                <a16:creationId xmlns:a16="http://schemas.microsoft.com/office/drawing/2014/main" id="{0EA4E048-079F-4A0A-9DD0-5D758B589E3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1201400" y="8798775"/>
            <a:ext cx="684184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The option can either be A or B and they do…</a:t>
            </a:r>
          </a:p>
        </p:txBody>
      </p:sp>
      <p:sp>
        <p:nvSpPr>
          <p:cNvPr id="24" name="Text_Objective">
            <a:extLst>
              <a:ext uri="{FF2B5EF4-FFF2-40B4-BE49-F238E27FC236}">
                <a16:creationId xmlns:a16="http://schemas.microsoft.com/office/drawing/2014/main" id="{837B7709-19C9-4D06-92E0-B89DC94C9E08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1201400" y="6264174"/>
            <a:ext cx="684184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Now we will want to change the Field for the record</a:t>
            </a:r>
          </a:p>
        </p:txBody>
      </p:sp>
      <p:sp>
        <p:nvSpPr>
          <p:cNvPr id="25" name="Text_Overview">
            <a:extLst>
              <a:ext uri="{FF2B5EF4-FFF2-40B4-BE49-F238E27FC236}">
                <a16:creationId xmlns:a16="http://schemas.microsoft.com/office/drawing/2014/main" id="{16AABDB8-9F0D-4F2F-A9EB-F5076E1E0A05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11201400" y="3736422"/>
            <a:ext cx="684184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Now we can see the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_Introduction">
            <a:extLst>
              <a:ext uri="{FF2B5EF4-FFF2-40B4-BE49-F238E27FC236}">
                <a16:creationId xmlns:a16="http://schemas.microsoft.com/office/drawing/2014/main" id="{D11A3E7D-7FCB-4C61-951C-53DCBDAB4A99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11194960" y="1201821"/>
            <a:ext cx="684828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This is what we need to know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_Subtitle">
            <a:extLst>
              <a:ext uri="{FF2B5EF4-FFF2-40B4-BE49-F238E27FC236}">
                <a16:creationId xmlns:a16="http://schemas.microsoft.com/office/drawing/2014/main" id="{088D00D5-FEF3-4A5B-84D4-36E8F7D281FB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207635" y="3565351"/>
            <a:ext cx="1050752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8" name="Text_Title">
            <a:extLst>
              <a:ext uri="{FF2B5EF4-FFF2-40B4-BE49-F238E27FC236}">
                <a16:creationId xmlns:a16="http://schemas.microsoft.com/office/drawing/2014/main" id="{FB5C784C-EEB3-4DD4-BBB6-9A8378440E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635" y="817107"/>
            <a:ext cx="10490184" cy="2604637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l">
              <a:defRPr sz="4800" b="0" cap="none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Notes">
            <a:extLst>
              <a:ext uri="{FF2B5EF4-FFF2-40B4-BE49-F238E27FC236}">
                <a16:creationId xmlns:a16="http://schemas.microsoft.com/office/drawing/2014/main" id="{EF12E629-CF98-4E85-A179-70BD627CAC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18715347" y="11326526"/>
            <a:ext cx="6848285" cy="671626"/>
          </a:xfrm>
          <a:prstGeom prst="rect">
            <a:avLst/>
          </a:prstGeom>
        </p:spPr>
        <p:txBody>
          <a:bodyPr numCol="2">
            <a:norm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Notes</a:t>
            </a:r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F090F3A4-3298-44E1-8806-3B7C4375CE3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8715347" y="2460322"/>
            <a:ext cx="6848289" cy="8744997"/>
          </a:xfrm>
          <a:prstGeom prst="rect">
            <a:avLst/>
          </a:prstGeom>
        </p:spPr>
        <p:txBody>
          <a:bodyPr lIns="91429" tIns="45714" rIns="91429" bIns="45714" numCol="1" spcCol="22860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+mn-lt"/>
                <a:cs typeface="Segoe UI" panose="020B05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CCC55A9-4310-4E2A-B16C-26AC3AA9F37C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18715350" y="1742744"/>
            <a:ext cx="684828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7DEF7546-7A02-4E46-A7A1-0FC5760DFD9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715350" y="802305"/>
            <a:ext cx="6848286" cy="7967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6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653221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reated Wi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80560"/>
            <a:ext cx="18288000" cy="384048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8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09600" y="4640580"/>
            <a:ext cx="17068800" cy="1760220"/>
          </a:xfrm>
          <a:prstGeom prst="rect">
            <a:avLst/>
          </a:prstGeom>
        </p:spPr>
        <p:txBody>
          <a:bodyPr vert="horz" lIns="121920" tIns="60960" rIns="121920" bIns="6096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91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Created with Author Tools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609600" y="6400800"/>
            <a:ext cx="17068800" cy="1706880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39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“Write smarter, not harder”</a:t>
            </a:r>
          </a:p>
        </p:txBody>
      </p:sp>
    </p:spTree>
    <p:extLst>
      <p:ext uri="{BB962C8B-B14F-4D97-AF65-F5344CB8AC3E}">
        <p14:creationId xmlns:p14="http://schemas.microsoft.com/office/powerpoint/2010/main" val="212144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BN"/>
          <p:cNvSpPr>
            <a:spLocks noGrp="1"/>
          </p:cNvSpPr>
          <p:nvPr>
            <p:ph type="body" sz="quarter" idx="19"/>
          </p:nvPr>
        </p:nvSpPr>
        <p:spPr>
          <a:xfrm>
            <a:off x="7547282" y="11790935"/>
            <a:ext cx="2895603" cy="320040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882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ISBN10"/>
          <p:cNvSpPr>
            <a:spLocks noGrp="1"/>
          </p:cNvSpPr>
          <p:nvPr>
            <p:ph type="body" sz="quarter" idx="20"/>
          </p:nvPr>
        </p:nvSpPr>
        <p:spPr>
          <a:xfrm>
            <a:off x="1097280" y="2813224"/>
            <a:ext cx="8659906" cy="43641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Edition"/>
          <p:cNvSpPr>
            <a:spLocks noGrp="1"/>
          </p:cNvSpPr>
          <p:nvPr>
            <p:ph type="body" sz="quarter" idx="18"/>
          </p:nvPr>
        </p:nvSpPr>
        <p:spPr>
          <a:xfrm>
            <a:off x="7547269" y="11323937"/>
            <a:ext cx="2895616" cy="320040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882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Author"/>
          <p:cNvSpPr>
            <a:spLocks noGrp="1"/>
          </p:cNvSpPr>
          <p:nvPr>
            <p:ph type="body" sz="half" idx="10" hasCustomPrompt="1"/>
          </p:nvPr>
        </p:nvSpPr>
        <p:spPr>
          <a:xfrm>
            <a:off x="7547279" y="10740561"/>
            <a:ext cx="2895606" cy="436418"/>
          </a:xfrm>
          <a:prstGeom prst="rect">
            <a:avLst/>
          </a:prstGeom>
        </p:spPr>
        <p:txBody>
          <a:bodyPr lIns="91429" tIns="45714" rIns="91429" bIns="45714" numCol="1" spcCol="0" anchor="b">
            <a:normAutofit/>
          </a:bodyPr>
          <a:lstStyle>
            <a:lvl1pPr marL="0" indent="0" algn="r">
              <a:buNone/>
              <a:defRPr sz="1235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3786" indent="0">
              <a:buNone/>
              <a:defRPr sz="613"/>
            </a:lvl2pPr>
            <a:lvl3pPr marL="467573" indent="0">
              <a:buNone/>
              <a:defRPr sz="512"/>
            </a:lvl3pPr>
            <a:lvl4pPr marL="701360" indent="0">
              <a:buNone/>
              <a:defRPr sz="460"/>
            </a:lvl4pPr>
            <a:lvl5pPr marL="935146" indent="0">
              <a:buNone/>
              <a:defRPr sz="460"/>
            </a:lvl5pPr>
            <a:lvl6pPr marL="1168932" indent="0">
              <a:buNone/>
              <a:defRPr sz="460"/>
            </a:lvl6pPr>
            <a:lvl7pPr marL="1402719" indent="0">
              <a:buNone/>
              <a:defRPr sz="460"/>
            </a:lvl7pPr>
            <a:lvl8pPr marL="1636504" indent="0">
              <a:buNone/>
              <a:defRPr sz="460"/>
            </a:lvl8pPr>
            <a:lvl9pPr marL="1870289" indent="0">
              <a:buNone/>
              <a:defRPr sz="46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Abstract"/>
          <p:cNvSpPr>
            <a:spLocks noGrp="1"/>
          </p:cNvSpPr>
          <p:nvPr>
            <p:ph type="body" sz="half" idx="17"/>
          </p:nvPr>
        </p:nvSpPr>
        <p:spPr>
          <a:xfrm>
            <a:off x="11341100" y="3252932"/>
            <a:ext cx="6643271" cy="8858043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3786" indent="0">
              <a:buNone/>
              <a:defRPr sz="613"/>
            </a:lvl2pPr>
            <a:lvl3pPr marL="467573" indent="0">
              <a:buNone/>
              <a:defRPr sz="512"/>
            </a:lvl3pPr>
            <a:lvl4pPr marL="701360" indent="0">
              <a:buNone/>
              <a:defRPr sz="460"/>
            </a:lvl4pPr>
            <a:lvl5pPr marL="935146" indent="0">
              <a:buNone/>
              <a:defRPr sz="460"/>
            </a:lvl5pPr>
            <a:lvl6pPr marL="1168932" indent="0">
              <a:buNone/>
              <a:defRPr sz="460"/>
            </a:lvl6pPr>
            <a:lvl7pPr marL="1402719" indent="0">
              <a:buNone/>
              <a:defRPr sz="460"/>
            </a:lvl7pPr>
            <a:lvl8pPr marL="1636504" indent="0">
              <a:buNone/>
              <a:defRPr sz="460"/>
            </a:lvl8pPr>
            <a:lvl9pPr marL="1870289" indent="0">
              <a:buNone/>
              <a:defRPr sz="4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303629" y="5669279"/>
            <a:ext cx="10144121" cy="4924323"/>
          </a:xfrm>
          <a:prstGeom prst="rect">
            <a:avLst/>
          </a:prstGeom>
        </p:spPr>
        <p:txBody>
          <a:bodyPr lIns="91429" tIns="45714" rIns="91429" bIns="45714" anchor="ctr"/>
          <a:lstStyle>
            <a:lvl1pPr algn="ctr">
              <a:lnSpc>
                <a:spcPct val="100000"/>
              </a:lnSpc>
              <a:defRPr sz="6000" b="0" cap="none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eries"/>
          <p:cNvSpPr>
            <a:spLocks noGrp="1"/>
          </p:cNvSpPr>
          <p:nvPr>
            <p:ph type="body" sz="half" idx="2" hasCustomPrompt="1"/>
          </p:nvPr>
        </p:nvSpPr>
        <p:spPr>
          <a:xfrm>
            <a:off x="3429532" y="1642972"/>
            <a:ext cx="4117738" cy="784557"/>
          </a:xfrm>
          <a:prstGeom prst="rect">
            <a:avLst/>
          </a:prstGeom>
        </p:spPr>
        <p:txBody>
          <a:bodyPr lIns="91429" tIns="45714" rIns="91429" bIns="45714" numCol="1" spcCol="0" anchor="t">
            <a:noAutofit/>
          </a:bodyPr>
          <a:lstStyle>
            <a:lvl1pPr marL="0" indent="0" algn="ctr">
              <a:buNone/>
              <a:defRPr sz="1765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3786" indent="0">
              <a:buNone/>
              <a:defRPr sz="613"/>
            </a:lvl2pPr>
            <a:lvl3pPr marL="467573" indent="0">
              <a:buNone/>
              <a:defRPr sz="512"/>
            </a:lvl3pPr>
            <a:lvl4pPr marL="701360" indent="0">
              <a:buNone/>
              <a:defRPr sz="460"/>
            </a:lvl4pPr>
            <a:lvl5pPr marL="935146" indent="0">
              <a:buNone/>
              <a:defRPr sz="460"/>
            </a:lvl5pPr>
            <a:lvl6pPr marL="1168932" indent="0">
              <a:buNone/>
              <a:defRPr sz="460"/>
            </a:lvl6pPr>
            <a:lvl7pPr marL="1402719" indent="0">
              <a:buNone/>
              <a:defRPr sz="460"/>
            </a:lvl7pPr>
            <a:lvl8pPr marL="1636504" indent="0">
              <a:buNone/>
              <a:defRPr sz="460"/>
            </a:lvl8pPr>
            <a:lvl9pPr marL="1870289" indent="0">
              <a:buNone/>
              <a:defRPr sz="46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ED07773F-5EE8-425B-8AE2-23467EDAC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84442" y="377144"/>
            <a:ext cx="3807917" cy="95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117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_Notes">
            <a:extLst>
              <a:ext uri="{FF2B5EF4-FFF2-40B4-BE49-F238E27FC236}">
                <a16:creationId xmlns:a16="http://schemas.microsoft.com/office/drawing/2014/main" id="{C2461AE6-A4A2-4366-87C5-3D025F3ADDAF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11194960" y="11326527"/>
            <a:ext cx="6848286" cy="67162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We need to note this…</a:t>
            </a:r>
          </a:p>
        </p:txBody>
      </p:sp>
      <p:sp>
        <p:nvSpPr>
          <p:cNvPr id="12" name="Text_Summary">
            <a:extLst>
              <a:ext uri="{FF2B5EF4-FFF2-40B4-BE49-F238E27FC236}">
                <a16:creationId xmlns:a16="http://schemas.microsoft.com/office/drawing/2014/main" id="{573A2D53-A262-488D-8ACA-29E466D8AC35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11194960" y="10045338"/>
            <a:ext cx="6848286" cy="796754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is cool</a:t>
            </a:r>
          </a:p>
        </p:txBody>
      </p:sp>
      <p:sp>
        <p:nvSpPr>
          <p:cNvPr id="13" name="Text_Result">
            <a:extLst>
              <a:ext uri="{FF2B5EF4-FFF2-40B4-BE49-F238E27FC236}">
                <a16:creationId xmlns:a16="http://schemas.microsoft.com/office/drawing/2014/main" id="{28DB469F-3D71-41AB-97F0-2281BF4307F7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11194960" y="8792027"/>
            <a:ext cx="6848286" cy="794475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This will cause something to happen</a:t>
            </a:r>
          </a:p>
        </p:txBody>
      </p:sp>
      <p:sp>
        <p:nvSpPr>
          <p:cNvPr id="14" name="Text_Example">
            <a:extLst>
              <a:ext uri="{FF2B5EF4-FFF2-40B4-BE49-F238E27FC236}">
                <a16:creationId xmlns:a16="http://schemas.microsoft.com/office/drawing/2014/main" id="{AE1EF56F-94BC-44C3-94FD-D495E9BA0133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11201400" y="7531128"/>
            <a:ext cx="6841846" cy="794475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For this example we will want this to happen so we clicked on the Field and selected the Option</a:t>
            </a:r>
          </a:p>
        </p:txBody>
      </p:sp>
      <p:sp>
        <p:nvSpPr>
          <p:cNvPr id="15" name="Text_Shorthand">
            <a:extLst>
              <a:ext uri="{FF2B5EF4-FFF2-40B4-BE49-F238E27FC236}">
                <a16:creationId xmlns:a16="http://schemas.microsoft.com/office/drawing/2014/main" id="{C032AEDB-2DAA-48EF-8651-134ABA4AE423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244754" y="11581250"/>
            <a:ext cx="5024342" cy="416903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Field and select Option</a:t>
            </a:r>
          </a:p>
        </p:txBody>
      </p:sp>
      <p:sp>
        <p:nvSpPr>
          <p:cNvPr id="16" name="Text_Action">
            <a:extLst>
              <a:ext uri="{FF2B5EF4-FFF2-40B4-BE49-F238E27FC236}">
                <a16:creationId xmlns:a16="http://schemas.microsoft.com/office/drawing/2014/main" id="{5A7B23F6-074F-4C80-918D-2D9D7251F185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1201400" y="6264794"/>
            <a:ext cx="6841846" cy="794475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Click on the Field and select the option</a:t>
            </a:r>
          </a:p>
        </p:txBody>
      </p:sp>
      <p:sp>
        <p:nvSpPr>
          <p:cNvPr id="17" name="Text_Data">
            <a:extLst>
              <a:ext uri="{FF2B5EF4-FFF2-40B4-BE49-F238E27FC236}">
                <a16:creationId xmlns:a16="http://schemas.microsoft.com/office/drawing/2014/main" id="{0A1F01B7-32B5-4C38-ABCA-A43C51DE19BB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5719857" y="10599264"/>
            <a:ext cx="5024342" cy="1402235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Field: Select Option</a:t>
            </a:r>
          </a:p>
        </p:txBody>
      </p:sp>
      <p:sp>
        <p:nvSpPr>
          <p:cNvPr id="18" name="Text_Shortcut">
            <a:extLst>
              <a:ext uri="{FF2B5EF4-FFF2-40B4-BE49-F238E27FC236}">
                <a16:creationId xmlns:a16="http://schemas.microsoft.com/office/drawing/2014/main" id="{C1A062F4-DA4B-43EA-B568-A4F3A219BE3F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244753" y="10597180"/>
            <a:ext cx="5024342" cy="459285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="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+ New, Accounts payable &gt; Vendors &gt; All vendors</a:t>
            </a:r>
          </a:p>
        </p:txBody>
      </p:sp>
      <p:sp>
        <p:nvSpPr>
          <p:cNvPr id="19" name="Text_Detail">
            <a:extLst>
              <a:ext uri="{FF2B5EF4-FFF2-40B4-BE49-F238E27FC236}">
                <a16:creationId xmlns:a16="http://schemas.microsoft.com/office/drawing/2014/main" id="{17E2BB09-A621-43F3-BFB5-8842DD319501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1201400" y="5012974"/>
            <a:ext cx="6841846" cy="794475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The option can either be A or B and they do…</a:t>
            </a:r>
          </a:p>
        </p:txBody>
      </p:sp>
      <p:sp>
        <p:nvSpPr>
          <p:cNvPr id="20" name="Text_Objective">
            <a:extLst>
              <a:ext uri="{FF2B5EF4-FFF2-40B4-BE49-F238E27FC236}">
                <a16:creationId xmlns:a16="http://schemas.microsoft.com/office/drawing/2014/main" id="{742DAEAB-BF0E-4F6F-B3FD-251DAF23155D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1201400" y="3729573"/>
            <a:ext cx="6841846" cy="794475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Now we will want to change the Field for the record</a:t>
            </a:r>
          </a:p>
        </p:txBody>
      </p:sp>
      <p:sp>
        <p:nvSpPr>
          <p:cNvPr id="26" name="Text_Overview">
            <a:extLst>
              <a:ext uri="{FF2B5EF4-FFF2-40B4-BE49-F238E27FC236}">
                <a16:creationId xmlns:a16="http://schemas.microsoft.com/office/drawing/2014/main" id="{6E16359C-3771-4725-A024-48633D107C48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11201400" y="2479603"/>
            <a:ext cx="6841846" cy="794475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Now we can see the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Text_Introduction">
            <a:extLst>
              <a:ext uri="{FF2B5EF4-FFF2-40B4-BE49-F238E27FC236}">
                <a16:creationId xmlns:a16="http://schemas.microsoft.com/office/drawing/2014/main" id="{2D0F84E5-A8DB-4CE2-B84A-B9F7B4797A3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11194960" y="1201822"/>
            <a:ext cx="6848286" cy="794474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This is what we need to know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_Caption">
            <a:extLst>
              <a:ext uri="{FF2B5EF4-FFF2-40B4-BE49-F238E27FC236}">
                <a16:creationId xmlns:a16="http://schemas.microsoft.com/office/drawing/2014/main" id="{29D15CA5-A005-4552-B55C-A459EA6CDEC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4754" y="9753599"/>
            <a:ext cx="10499446" cy="304801"/>
          </a:xfrm>
          <a:prstGeom prst="rect">
            <a:avLst/>
          </a:prstGeo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z="9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4" name="Text_Subtitle">
            <a:extLst>
              <a:ext uri="{FF2B5EF4-FFF2-40B4-BE49-F238E27FC236}">
                <a16:creationId xmlns:a16="http://schemas.microsoft.com/office/drawing/2014/main" id="{A8625C25-B2FA-49BE-9C4E-A8896785C9DC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244753" y="1745135"/>
            <a:ext cx="10507524" cy="540866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_Title"/>
          <p:cNvSpPr>
            <a:spLocks noGrp="1"/>
          </p:cNvSpPr>
          <p:nvPr>
            <p:ph type="title" hasCustomPrompt="1"/>
          </p:nvPr>
        </p:nvSpPr>
        <p:spPr>
          <a:xfrm>
            <a:off x="236674" y="803446"/>
            <a:ext cx="10507525" cy="796753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l">
              <a:defRPr sz="3600" b="0" cap="none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3" name="Notes">
            <a:extLst>
              <a:ext uri="{FF2B5EF4-FFF2-40B4-BE49-F238E27FC236}">
                <a16:creationId xmlns:a16="http://schemas.microsoft.com/office/drawing/2014/main" id="{44A49389-9745-4938-8492-42082BA1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18715347" y="11326526"/>
            <a:ext cx="6848285" cy="671626"/>
          </a:xfrm>
          <a:prstGeom prst="rect">
            <a:avLst/>
          </a:prstGeom>
        </p:spPr>
        <p:txBody>
          <a:bodyPr numCol="2">
            <a:norm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Notes</a:t>
            </a:r>
          </a:p>
        </p:txBody>
      </p:sp>
      <p:sp>
        <p:nvSpPr>
          <p:cNvPr id="25" name="Text">
            <a:extLst>
              <a:ext uri="{FF2B5EF4-FFF2-40B4-BE49-F238E27FC236}">
                <a16:creationId xmlns:a16="http://schemas.microsoft.com/office/drawing/2014/main" id="{65D29CE6-C90F-442F-B2BF-3C4C0EDD65E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8715347" y="8792027"/>
            <a:ext cx="6848289" cy="2413292"/>
          </a:xfrm>
          <a:prstGeom prst="rect">
            <a:avLst/>
          </a:prstGeom>
        </p:spPr>
        <p:txBody>
          <a:bodyPr lIns="91429" tIns="45714" rIns="91429" bIns="45714" numCol="1" spcCol="22860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+mn-lt"/>
                <a:cs typeface="Segoe UI" panose="020B05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Caption">
            <a:extLst>
              <a:ext uri="{FF2B5EF4-FFF2-40B4-BE49-F238E27FC236}">
                <a16:creationId xmlns:a16="http://schemas.microsoft.com/office/drawing/2014/main" id="{9FC73EFE-3989-4A16-B58F-044CEBF5647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715347" y="8366019"/>
            <a:ext cx="6848285" cy="304801"/>
          </a:xfrm>
          <a:prstGeom prst="rect">
            <a:avLst/>
          </a:prstGeo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z="9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0" name="Picture">
            <a:extLst>
              <a:ext uri="{FF2B5EF4-FFF2-40B4-BE49-F238E27FC236}">
                <a16:creationId xmlns:a16="http://schemas.microsoft.com/office/drawing/2014/main" id="{27F62A2E-8385-4C5C-9EF9-97A9EBF871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4754" y="2438400"/>
            <a:ext cx="10499446" cy="7162800"/>
          </a:xfrm>
          <a:prstGeom prst="rect">
            <a:avLst/>
          </a:prstGeom>
          <a:effectLst>
            <a:glow rad="25400">
              <a:schemeClr val="accent3">
                <a:alpha val="40000"/>
              </a:schemeClr>
            </a:glow>
          </a:effectLst>
        </p:spPr>
        <p:txBody>
          <a:bodyPr lIns="91429" tIns="45714" rIns="91429" bIns="45714"/>
          <a:lstStyle>
            <a:lvl1pPr marL="0" indent="0">
              <a:buNone/>
              <a:defRPr sz="1855"/>
            </a:lvl1pPr>
            <a:lvl2pPr>
              <a:defRPr sz="1623"/>
            </a:lvl2pPr>
            <a:lvl3pPr>
              <a:defRPr sz="1391"/>
            </a:lvl3pPr>
            <a:lvl4pPr>
              <a:defRPr sz="1159"/>
            </a:lvl4pPr>
            <a:lvl5pPr>
              <a:defRPr sz="1159"/>
            </a:lvl5pPr>
            <a:lvl6pPr>
              <a:defRPr sz="1159"/>
            </a:lvl6pPr>
            <a:lvl7pPr>
              <a:defRPr sz="1159"/>
            </a:lvl7pPr>
            <a:lvl8pPr>
              <a:defRPr sz="1159"/>
            </a:lvl8pPr>
            <a:lvl9pPr>
              <a:defRPr sz="1159"/>
            </a:lvl9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32" name="Subtitle">
            <a:extLst>
              <a:ext uri="{FF2B5EF4-FFF2-40B4-BE49-F238E27FC236}">
                <a16:creationId xmlns:a16="http://schemas.microsoft.com/office/drawing/2014/main" id="{3DBBF09E-ECAD-4994-8002-B11D255FE8D6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18715350" y="1742744"/>
            <a:ext cx="684828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87DD81EF-B56E-4C40-A20E-EDDFAA736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715350" y="802305"/>
            <a:ext cx="6848286" cy="7967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6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6E72D3-715D-4976-950D-2A2142EEB805}"/>
              </a:ext>
            </a:extLst>
          </p:cNvPr>
          <p:cNvSpPr/>
          <p:nvPr/>
        </p:nvSpPr>
        <p:spPr>
          <a:xfrm>
            <a:off x="18500446" y="0"/>
            <a:ext cx="7267854" cy="12801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147831737">
                  <a:custGeom>
                    <a:avLst/>
                    <a:gdLst>
                      <a:gd name="connsiteX0" fmla="*/ 0 w 7372350"/>
                      <a:gd name="connsiteY0" fmla="*/ 0 h 12801600"/>
                      <a:gd name="connsiteX1" fmla="*/ 714551 w 7372350"/>
                      <a:gd name="connsiteY1" fmla="*/ 0 h 12801600"/>
                      <a:gd name="connsiteX2" fmla="*/ 1281655 w 7372350"/>
                      <a:gd name="connsiteY2" fmla="*/ 0 h 12801600"/>
                      <a:gd name="connsiteX3" fmla="*/ 1627588 w 7372350"/>
                      <a:gd name="connsiteY3" fmla="*/ 0 h 12801600"/>
                      <a:gd name="connsiteX4" fmla="*/ 2047245 w 7372350"/>
                      <a:gd name="connsiteY4" fmla="*/ 0 h 12801600"/>
                      <a:gd name="connsiteX5" fmla="*/ 2688072 w 7372350"/>
                      <a:gd name="connsiteY5" fmla="*/ 0 h 12801600"/>
                      <a:gd name="connsiteX6" fmla="*/ 3181453 w 7372350"/>
                      <a:gd name="connsiteY6" fmla="*/ 0 h 12801600"/>
                      <a:gd name="connsiteX7" fmla="*/ 3601109 w 7372350"/>
                      <a:gd name="connsiteY7" fmla="*/ 0 h 12801600"/>
                      <a:gd name="connsiteX8" fmla="*/ 4168213 w 7372350"/>
                      <a:gd name="connsiteY8" fmla="*/ 0 h 12801600"/>
                      <a:gd name="connsiteX9" fmla="*/ 4661594 w 7372350"/>
                      <a:gd name="connsiteY9" fmla="*/ 0 h 12801600"/>
                      <a:gd name="connsiteX10" fmla="*/ 5376144 w 7372350"/>
                      <a:gd name="connsiteY10" fmla="*/ 0 h 12801600"/>
                      <a:gd name="connsiteX11" fmla="*/ 5869525 w 7372350"/>
                      <a:gd name="connsiteY11" fmla="*/ 0 h 12801600"/>
                      <a:gd name="connsiteX12" fmla="*/ 6510352 w 7372350"/>
                      <a:gd name="connsiteY12" fmla="*/ 0 h 12801600"/>
                      <a:gd name="connsiteX13" fmla="*/ 7372350 w 7372350"/>
                      <a:gd name="connsiteY13" fmla="*/ 0 h 12801600"/>
                      <a:gd name="connsiteX14" fmla="*/ 7372350 w 7372350"/>
                      <a:gd name="connsiteY14" fmla="*/ 453875 h 12801600"/>
                      <a:gd name="connsiteX15" fmla="*/ 7372350 w 7372350"/>
                      <a:gd name="connsiteY15" fmla="*/ 779734 h 12801600"/>
                      <a:gd name="connsiteX16" fmla="*/ 7372350 w 7372350"/>
                      <a:gd name="connsiteY16" fmla="*/ 1105593 h 12801600"/>
                      <a:gd name="connsiteX17" fmla="*/ 7372350 w 7372350"/>
                      <a:gd name="connsiteY17" fmla="*/ 1431452 h 12801600"/>
                      <a:gd name="connsiteX18" fmla="*/ 7372350 w 7372350"/>
                      <a:gd name="connsiteY18" fmla="*/ 2269375 h 12801600"/>
                      <a:gd name="connsiteX19" fmla="*/ 7372350 w 7372350"/>
                      <a:gd name="connsiteY19" fmla="*/ 2851265 h 12801600"/>
                      <a:gd name="connsiteX20" fmla="*/ 7372350 w 7372350"/>
                      <a:gd name="connsiteY20" fmla="*/ 3689188 h 12801600"/>
                      <a:gd name="connsiteX21" fmla="*/ 7372350 w 7372350"/>
                      <a:gd name="connsiteY21" fmla="*/ 4271079 h 12801600"/>
                      <a:gd name="connsiteX22" fmla="*/ 7372350 w 7372350"/>
                      <a:gd name="connsiteY22" fmla="*/ 4724954 h 12801600"/>
                      <a:gd name="connsiteX23" fmla="*/ 7372350 w 7372350"/>
                      <a:gd name="connsiteY23" fmla="*/ 5178829 h 12801600"/>
                      <a:gd name="connsiteX24" fmla="*/ 7372350 w 7372350"/>
                      <a:gd name="connsiteY24" fmla="*/ 5888736 h 12801600"/>
                      <a:gd name="connsiteX25" fmla="*/ 7372350 w 7372350"/>
                      <a:gd name="connsiteY25" fmla="*/ 6342611 h 12801600"/>
                      <a:gd name="connsiteX26" fmla="*/ 7372350 w 7372350"/>
                      <a:gd name="connsiteY26" fmla="*/ 6796486 h 12801600"/>
                      <a:gd name="connsiteX27" fmla="*/ 7372350 w 7372350"/>
                      <a:gd name="connsiteY27" fmla="*/ 7634409 h 12801600"/>
                      <a:gd name="connsiteX28" fmla="*/ 7372350 w 7372350"/>
                      <a:gd name="connsiteY28" fmla="*/ 8344316 h 12801600"/>
                      <a:gd name="connsiteX29" fmla="*/ 7372350 w 7372350"/>
                      <a:gd name="connsiteY29" fmla="*/ 8926207 h 12801600"/>
                      <a:gd name="connsiteX30" fmla="*/ 7372350 w 7372350"/>
                      <a:gd name="connsiteY30" fmla="*/ 9764129 h 12801600"/>
                      <a:gd name="connsiteX31" fmla="*/ 7372350 w 7372350"/>
                      <a:gd name="connsiteY31" fmla="*/ 10346020 h 12801600"/>
                      <a:gd name="connsiteX32" fmla="*/ 7372350 w 7372350"/>
                      <a:gd name="connsiteY32" fmla="*/ 11183943 h 12801600"/>
                      <a:gd name="connsiteX33" fmla="*/ 7372350 w 7372350"/>
                      <a:gd name="connsiteY33" fmla="*/ 11765834 h 12801600"/>
                      <a:gd name="connsiteX34" fmla="*/ 7372350 w 7372350"/>
                      <a:gd name="connsiteY34" fmla="*/ 12801600 h 12801600"/>
                      <a:gd name="connsiteX35" fmla="*/ 7026417 w 7372350"/>
                      <a:gd name="connsiteY35" fmla="*/ 12801600 h 12801600"/>
                      <a:gd name="connsiteX36" fmla="*/ 6680483 w 7372350"/>
                      <a:gd name="connsiteY36" fmla="*/ 12801600 h 12801600"/>
                      <a:gd name="connsiteX37" fmla="*/ 5965932 w 7372350"/>
                      <a:gd name="connsiteY37" fmla="*/ 12801600 h 12801600"/>
                      <a:gd name="connsiteX38" fmla="*/ 5472552 w 7372350"/>
                      <a:gd name="connsiteY38" fmla="*/ 12801600 h 12801600"/>
                      <a:gd name="connsiteX39" fmla="*/ 4758001 w 7372350"/>
                      <a:gd name="connsiteY39" fmla="*/ 12801600 h 12801600"/>
                      <a:gd name="connsiteX40" fmla="*/ 4117174 w 7372350"/>
                      <a:gd name="connsiteY40" fmla="*/ 12801600 h 12801600"/>
                      <a:gd name="connsiteX41" fmla="*/ 3402623 w 7372350"/>
                      <a:gd name="connsiteY41" fmla="*/ 12801600 h 12801600"/>
                      <a:gd name="connsiteX42" fmla="*/ 2835519 w 7372350"/>
                      <a:gd name="connsiteY42" fmla="*/ 12801600 h 12801600"/>
                      <a:gd name="connsiteX43" fmla="*/ 2415862 w 7372350"/>
                      <a:gd name="connsiteY43" fmla="*/ 12801600 h 12801600"/>
                      <a:gd name="connsiteX44" fmla="*/ 1701312 w 7372350"/>
                      <a:gd name="connsiteY44" fmla="*/ 12801600 h 12801600"/>
                      <a:gd name="connsiteX45" fmla="*/ 1060484 w 7372350"/>
                      <a:gd name="connsiteY45" fmla="*/ 12801600 h 12801600"/>
                      <a:gd name="connsiteX46" fmla="*/ 714551 w 7372350"/>
                      <a:gd name="connsiteY46" fmla="*/ 12801600 h 12801600"/>
                      <a:gd name="connsiteX47" fmla="*/ 0 w 7372350"/>
                      <a:gd name="connsiteY47" fmla="*/ 12801600 h 12801600"/>
                      <a:gd name="connsiteX48" fmla="*/ 0 w 7372350"/>
                      <a:gd name="connsiteY48" fmla="*/ 12347725 h 12801600"/>
                      <a:gd name="connsiteX49" fmla="*/ 0 w 7372350"/>
                      <a:gd name="connsiteY49" fmla="*/ 11509802 h 12801600"/>
                      <a:gd name="connsiteX50" fmla="*/ 0 w 7372350"/>
                      <a:gd name="connsiteY50" fmla="*/ 10799895 h 12801600"/>
                      <a:gd name="connsiteX51" fmla="*/ 0 w 7372350"/>
                      <a:gd name="connsiteY51" fmla="*/ 9961972 h 12801600"/>
                      <a:gd name="connsiteX52" fmla="*/ 0 w 7372350"/>
                      <a:gd name="connsiteY52" fmla="*/ 9252065 h 12801600"/>
                      <a:gd name="connsiteX53" fmla="*/ 0 w 7372350"/>
                      <a:gd name="connsiteY53" fmla="*/ 8926207 h 12801600"/>
                      <a:gd name="connsiteX54" fmla="*/ 0 w 7372350"/>
                      <a:gd name="connsiteY54" fmla="*/ 8600348 h 12801600"/>
                      <a:gd name="connsiteX55" fmla="*/ 0 w 7372350"/>
                      <a:gd name="connsiteY55" fmla="*/ 7890441 h 12801600"/>
                      <a:gd name="connsiteX56" fmla="*/ 0 w 7372350"/>
                      <a:gd name="connsiteY56" fmla="*/ 7692598 h 12801600"/>
                      <a:gd name="connsiteX57" fmla="*/ 0 w 7372350"/>
                      <a:gd name="connsiteY57" fmla="*/ 7494755 h 12801600"/>
                      <a:gd name="connsiteX58" fmla="*/ 0 w 7372350"/>
                      <a:gd name="connsiteY58" fmla="*/ 6656832 h 12801600"/>
                      <a:gd name="connsiteX59" fmla="*/ 0 w 7372350"/>
                      <a:gd name="connsiteY59" fmla="*/ 5818909 h 12801600"/>
                      <a:gd name="connsiteX60" fmla="*/ 0 w 7372350"/>
                      <a:gd name="connsiteY60" fmla="*/ 5621066 h 12801600"/>
                      <a:gd name="connsiteX61" fmla="*/ 0 w 7372350"/>
                      <a:gd name="connsiteY61" fmla="*/ 4783143 h 12801600"/>
                      <a:gd name="connsiteX62" fmla="*/ 0 w 7372350"/>
                      <a:gd name="connsiteY62" fmla="*/ 4073236 h 12801600"/>
                      <a:gd name="connsiteX63" fmla="*/ 0 w 7372350"/>
                      <a:gd name="connsiteY63" fmla="*/ 3619361 h 12801600"/>
                      <a:gd name="connsiteX64" fmla="*/ 0 w 7372350"/>
                      <a:gd name="connsiteY64" fmla="*/ 2781439 h 12801600"/>
                      <a:gd name="connsiteX65" fmla="*/ 0 w 7372350"/>
                      <a:gd name="connsiteY65" fmla="*/ 1943516 h 12801600"/>
                      <a:gd name="connsiteX66" fmla="*/ 0 w 7372350"/>
                      <a:gd name="connsiteY66" fmla="*/ 1105593 h 12801600"/>
                      <a:gd name="connsiteX67" fmla="*/ 0 w 7372350"/>
                      <a:gd name="connsiteY67" fmla="*/ 907750 h 12801600"/>
                      <a:gd name="connsiteX68" fmla="*/ 0 w 7372350"/>
                      <a:gd name="connsiteY68" fmla="*/ 0 h 12801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</a:cxnLst>
                    <a:rect l="l" t="t" r="r" b="b"/>
                    <a:pathLst>
                      <a:path w="7372350" h="12801600" fill="none" extrusionOk="0">
                        <a:moveTo>
                          <a:pt x="0" y="0"/>
                        </a:moveTo>
                        <a:cubicBezTo>
                          <a:pt x="278659" y="-30091"/>
                          <a:pt x="478416" y="81092"/>
                          <a:pt x="714551" y="0"/>
                        </a:cubicBezTo>
                        <a:cubicBezTo>
                          <a:pt x="950686" y="-81092"/>
                          <a:pt x="1092073" y="31377"/>
                          <a:pt x="1281655" y="0"/>
                        </a:cubicBezTo>
                        <a:cubicBezTo>
                          <a:pt x="1471237" y="-31377"/>
                          <a:pt x="1477061" y="15015"/>
                          <a:pt x="1627588" y="0"/>
                        </a:cubicBezTo>
                        <a:cubicBezTo>
                          <a:pt x="1778115" y="-15015"/>
                          <a:pt x="1957172" y="39428"/>
                          <a:pt x="2047245" y="0"/>
                        </a:cubicBezTo>
                        <a:cubicBezTo>
                          <a:pt x="2137318" y="-39428"/>
                          <a:pt x="2376726" y="31066"/>
                          <a:pt x="2688072" y="0"/>
                        </a:cubicBezTo>
                        <a:cubicBezTo>
                          <a:pt x="2999418" y="-31066"/>
                          <a:pt x="3037591" y="57676"/>
                          <a:pt x="3181453" y="0"/>
                        </a:cubicBezTo>
                        <a:cubicBezTo>
                          <a:pt x="3325315" y="-57676"/>
                          <a:pt x="3394650" y="42095"/>
                          <a:pt x="3601109" y="0"/>
                        </a:cubicBezTo>
                        <a:cubicBezTo>
                          <a:pt x="3807568" y="-42095"/>
                          <a:pt x="4003714" y="30751"/>
                          <a:pt x="4168213" y="0"/>
                        </a:cubicBezTo>
                        <a:cubicBezTo>
                          <a:pt x="4332712" y="-30751"/>
                          <a:pt x="4534895" y="10656"/>
                          <a:pt x="4661594" y="0"/>
                        </a:cubicBezTo>
                        <a:cubicBezTo>
                          <a:pt x="4788293" y="-10656"/>
                          <a:pt x="5115336" y="368"/>
                          <a:pt x="5376144" y="0"/>
                        </a:cubicBezTo>
                        <a:cubicBezTo>
                          <a:pt x="5636952" y="-368"/>
                          <a:pt x="5639982" y="8724"/>
                          <a:pt x="5869525" y="0"/>
                        </a:cubicBezTo>
                        <a:cubicBezTo>
                          <a:pt x="6099068" y="-8724"/>
                          <a:pt x="6236958" y="64590"/>
                          <a:pt x="6510352" y="0"/>
                        </a:cubicBezTo>
                        <a:cubicBezTo>
                          <a:pt x="6783746" y="-64590"/>
                          <a:pt x="6952680" y="53701"/>
                          <a:pt x="7372350" y="0"/>
                        </a:cubicBezTo>
                        <a:cubicBezTo>
                          <a:pt x="7399849" y="210311"/>
                          <a:pt x="7350188" y="322193"/>
                          <a:pt x="7372350" y="453875"/>
                        </a:cubicBezTo>
                        <a:cubicBezTo>
                          <a:pt x="7394512" y="585558"/>
                          <a:pt x="7355494" y="669468"/>
                          <a:pt x="7372350" y="779734"/>
                        </a:cubicBezTo>
                        <a:cubicBezTo>
                          <a:pt x="7389206" y="890000"/>
                          <a:pt x="7367490" y="1006342"/>
                          <a:pt x="7372350" y="1105593"/>
                        </a:cubicBezTo>
                        <a:cubicBezTo>
                          <a:pt x="7377210" y="1204844"/>
                          <a:pt x="7370261" y="1349811"/>
                          <a:pt x="7372350" y="1431452"/>
                        </a:cubicBezTo>
                        <a:cubicBezTo>
                          <a:pt x="7374439" y="1513093"/>
                          <a:pt x="7313955" y="2099391"/>
                          <a:pt x="7372350" y="2269375"/>
                        </a:cubicBezTo>
                        <a:cubicBezTo>
                          <a:pt x="7430745" y="2439359"/>
                          <a:pt x="7329873" y="2674378"/>
                          <a:pt x="7372350" y="2851265"/>
                        </a:cubicBezTo>
                        <a:cubicBezTo>
                          <a:pt x="7414827" y="3028152"/>
                          <a:pt x="7364328" y="3389011"/>
                          <a:pt x="7372350" y="3689188"/>
                        </a:cubicBezTo>
                        <a:cubicBezTo>
                          <a:pt x="7380372" y="3989365"/>
                          <a:pt x="7304782" y="4106378"/>
                          <a:pt x="7372350" y="4271079"/>
                        </a:cubicBezTo>
                        <a:cubicBezTo>
                          <a:pt x="7439918" y="4435780"/>
                          <a:pt x="7325319" y="4587017"/>
                          <a:pt x="7372350" y="4724954"/>
                        </a:cubicBezTo>
                        <a:cubicBezTo>
                          <a:pt x="7419381" y="4862891"/>
                          <a:pt x="7360379" y="4976039"/>
                          <a:pt x="7372350" y="5178829"/>
                        </a:cubicBezTo>
                        <a:cubicBezTo>
                          <a:pt x="7384321" y="5381619"/>
                          <a:pt x="7315712" y="5629200"/>
                          <a:pt x="7372350" y="5888736"/>
                        </a:cubicBezTo>
                        <a:cubicBezTo>
                          <a:pt x="7428988" y="6148272"/>
                          <a:pt x="7338732" y="6218232"/>
                          <a:pt x="7372350" y="6342611"/>
                        </a:cubicBezTo>
                        <a:cubicBezTo>
                          <a:pt x="7405968" y="6466991"/>
                          <a:pt x="7362393" y="6570455"/>
                          <a:pt x="7372350" y="6796486"/>
                        </a:cubicBezTo>
                        <a:cubicBezTo>
                          <a:pt x="7382307" y="7022517"/>
                          <a:pt x="7325935" y="7223895"/>
                          <a:pt x="7372350" y="7634409"/>
                        </a:cubicBezTo>
                        <a:cubicBezTo>
                          <a:pt x="7418765" y="8044923"/>
                          <a:pt x="7356179" y="8072559"/>
                          <a:pt x="7372350" y="8344316"/>
                        </a:cubicBezTo>
                        <a:cubicBezTo>
                          <a:pt x="7388521" y="8616073"/>
                          <a:pt x="7358287" y="8769112"/>
                          <a:pt x="7372350" y="8926207"/>
                        </a:cubicBezTo>
                        <a:cubicBezTo>
                          <a:pt x="7386413" y="9083302"/>
                          <a:pt x="7366875" y="9419689"/>
                          <a:pt x="7372350" y="9764129"/>
                        </a:cubicBezTo>
                        <a:cubicBezTo>
                          <a:pt x="7377825" y="10108569"/>
                          <a:pt x="7329829" y="10093387"/>
                          <a:pt x="7372350" y="10346020"/>
                        </a:cubicBezTo>
                        <a:cubicBezTo>
                          <a:pt x="7414871" y="10598653"/>
                          <a:pt x="7339820" y="11002118"/>
                          <a:pt x="7372350" y="11183943"/>
                        </a:cubicBezTo>
                        <a:cubicBezTo>
                          <a:pt x="7404880" y="11365768"/>
                          <a:pt x="7362973" y="11582284"/>
                          <a:pt x="7372350" y="11765834"/>
                        </a:cubicBezTo>
                        <a:cubicBezTo>
                          <a:pt x="7381727" y="11949384"/>
                          <a:pt x="7358757" y="12360641"/>
                          <a:pt x="7372350" y="12801600"/>
                        </a:cubicBezTo>
                        <a:cubicBezTo>
                          <a:pt x="7234782" y="12804290"/>
                          <a:pt x="7100778" y="12790493"/>
                          <a:pt x="7026417" y="12801600"/>
                        </a:cubicBezTo>
                        <a:cubicBezTo>
                          <a:pt x="6952056" y="12812707"/>
                          <a:pt x="6796349" y="12780841"/>
                          <a:pt x="6680483" y="12801600"/>
                        </a:cubicBezTo>
                        <a:cubicBezTo>
                          <a:pt x="6564617" y="12822359"/>
                          <a:pt x="6194732" y="12720845"/>
                          <a:pt x="5965932" y="12801600"/>
                        </a:cubicBezTo>
                        <a:cubicBezTo>
                          <a:pt x="5737132" y="12882355"/>
                          <a:pt x="5682072" y="12796849"/>
                          <a:pt x="5472552" y="12801600"/>
                        </a:cubicBezTo>
                        <a:cubicBezTo>
                          <a:pt x="5263032" y="12806351"/>
                          <a:pt x="5098418" y="12797549"/>
                          <a:pt x="4758001" y="12801600"/>
                        </a:cubicBezTo>
                        <a:cubicBezTo>
                          <a:pt x="4417584" y="12805651"/>
                          <a:pt x="4279765" y="12765694"/>
                          <a:pt x="4117174" y="12801600"/>
                        </a:cubicBezTo>
                        <a:cubicBezTo>
                          <a:pt x="3954583" y="12837506"/>
                          <a:pt x="3585813" y="12764824"/>
                          <a:pt x="3402623" y="12801600"/>
                        </a:cubicBezTo>
                        <a:cubicBezTo>
                          <a:pt x="3219433" y="12838376"/>
                          <a:pt x="3087196" y="12735580"/>
                          <a:pt x="2835519" y="12801600"/>
                        </a:cubicBezTo>
                        <a:cubicBezTo>
                          <a:pt x="2583842" y="12867620"/>
                          <a:pt x="2553583" y="12783858"/>
                          <a:pt x="2415862" y="12801600"/>
                        </a:cubicBezTo>
                        <a:cubicBezTo>
                          <a:pt x="2278141" y="12819342"/>
                          <a:pt x="2041966" y="12794857"/>
                          <a:pt x="1701312" y="12801600"/>
                        </a:cubicBezTo>
                        <a:cubicBezTo>
                          <a:pt x="1360658" y="12808343"/>
                          <a:pt x="1283402" y="12738056"/>
                          <a:pt x="1060484" y="12801600"/>
                        </a:cubicBezTo>
                        <a:cubicBezTo>
                          <a:pt x="837566" y="12865144"/>
                          <a:pt x="818115" y="12797446"/>
                          <a:pt x="714551" y="12801600"/>
                        </a:cubicBezTo>
                        <a:cubicBezTo>
                          <a:pt x="610987" y="12805754"/>
                          <a:pt x="326588" y="12799279"/>
                          <a:pt x="0" y="12801600"/>
                        </a:cubicBezTo>
                        <a:cubicBezTo>
                          <a:pt x="-2052" y="12690387"/>
                          <a:pt x="13885" y="12477066"/>
                          <a:pt x="0" y="12347725"/>
                        </a:cubicBezTo>
                        <a:cubicBezTo>
                          <a:pt x="-13885" y="12218385"/>
                          <a:pt x="90041" y="11746298"/>
                          <a:pt x="0" y="11509802"/>
                        </a:cubicBezTo>
                        <a:cubicBezTo>
                          <a:pt x="-90041" y="11273306"/>
                          <a:pt x="61408" y="11072800"/>
                          <a:pt x="0" y="10799895"/>
                        </a:cubicBezTo>
                        <a:cubicBezTo>
                          <a:pt x="-61408" y="10526990"/>
                          <a:pt x="95848" y="10238619"/>
                          <a:pt x="0" y="9961972"/>
                        </a:cubicBezTo>
                        <a:cubicBezTo>
                          <a:pt x="-95848" y="9685325"/>
                          <a:pt x="14982" y="9594571"/>
                          <a:pt x="0" y="9252065"/>
                        </a:cubicBezTo>
                        <a:cubicBezTo>
                          <a:pt x="-14982" y="8909559"/>
                          <a:pt x="2602" y="9013861"/>
                          <a:pt x="0" y="8926207"/>
                        </a:cubicBezTo>
                        <a:cubicBezTo>
                          <a:pt x="-2602" y="8838553"/>
                          <a:pt x="15307" y="8689388"/>
                          <a:pt x="0" y="8600348"/>
                        </a:cubicBezTo>
                        <a:cubicBezTo>
                          <a:pt x="-15307" y="8511308"/>
                          <a:pt x="77716" y="8231252"/>
                          <a:pt x="0" y="7890441"/>
                        </a:cubicBezTo>
                        <a:cubicBezTo>
                          <a:pt x="-77716" y="7549630"/>
                          <a:pt x="4176" y="7763895"/>
                          <a:pt x="0" y="7692598"/>
                        </a:cubicBezTo>
                        <a:cubicBezTo>
                          <a:pt x="-4176" y="7621301"/>
                          <a:pt x="6133" y="7583247"/>
                          <a:pt x="0" y="7494755"/>
                        </a:cubicBezTo>
                        <a:cubicBezTo>
                          <a:pt x="-6133" y="7406263"/>
                          <a:pt x="12342" y="7025226"/>
                          <a:pt x="0" y="6656832"/>
                        </a:cubicBezTo>
                        <a:cubicBezTo>
                          <a:pt x="-12342" y="6288438"/>
                          <a:pt x="29951" y="6036217"/>
                          <a:pt x="0" y="5818909"/>
                        </a:cubicBezTo>
                        <a:cubicBezTo>
                          <a:pt x="-29951" y="5601601"/>
                          <a:pt x="20425" y="5666231"/>
                          <a:pt x="0" y="5621066"/>
                        </a:cubicBezTo>
                        <a:cubicBezTo>
                          <a:pt x="-20425" y="5575901"/>
                          <a:pt x="54247" y="5194875"/>
                          <a:pt x="0" y="4783143"/>
                        </a:cubicBezTo>
                        <a:cubicBezTo>
                          <a:pt x="-54247" y="4371411"/>
                          <a:pt x="33855" y="4420570"/>
                          <a:pt x="0" y="4073236"/>
                        </a:cubicBezTo>
                        <a:cubicBezTo>
                          <a:pt x="-33855" y="3725902"/>
                          <a:pt x="52980" y="3815886"/>
                          <a:pt x="0" y="3619361"/>
                        </a:cubicBezTo>
                        <a:cubicBezTo>
                          <a:pt x="-52980" y="3422836"/>
                          <a:pt x="29300" y="3078034"/>
                          <a:pt x="0" y="2781439"/>
                        </a:cubicBezTo>
                        <a:cubicBezTo>
                          <a:pt x="-29300" y="2484844"/>
                          <a:pt x="57491" y="2182517"/>
                          <a:pt x="0" y="1943516"/>
                        </a:cubicBezTo>
                        <a:cubicBezTo>
                          <a:pt x="-57491" y="1704515"/>
                          <a:pt x="31204" y="1505849"/>
                          <a:pt x="0" y="1105593"/>
                        </a:cubicBezTo>
                        <a:cubicBezTo>
                          <a:pt x="-31204" y="705337"/>
                          <a:pt x="16605" y="962036"/>
                          <a:pt x="0" y="907750"/>
                        </a:cubicBezTo>
                        <a:cubicBezTo>
                          <a:pt x="-16605" y="853464"/>
                          <a:pt x="106152" y="409913"/>
                          <a:pt x="0" y="0"/>
                        </a:cubicBezTo>
                        <a:close/>
                      </a:path>
                      <a:path w="7372350" h="12801600" stroke="0" extrusionOk="0">
                        <a:moveTo>
                          <a:pt x="0" y="0"/>
                        </a:moveTo>
                        <a:cubicBezTo>
                          <a:pt x="149640" y="-60297"/>
                          <a:pt x="366354" y="51635"/>
                          <a:pt x="640827" y="0"/>
                        </a:cubicBezTo>
                        <a:cubicBezTo>
                          <a:pt x="915300" y="-51635"/>
                          <a:pt x="1096867" y="25787"/>
                          <a:pt x="1355378" y="0"/>
                        </a:cubicBezTo>
                        <a:cubicBezTo>
                          <a:pt x="1613889" y="-25787"/>
                          <a:pt x="1660140" y="26231"/>
                          <a:pt x="1775035" y="0"/>
                        </a:cubicBezTo>
                        <a:cubicBezTo>
                          <a:pt x="1889930" y="-26231"/>
                          <a:pt x="2292649" y="1141"/>
                          <a:pt x="2489586" y="0"/>
                        </a:cubicBezTo>
                        <a:cubicBezTo>
                          <a:pt x="2686523" y="-1141"/>
                          <a:pt x="2824629" y="21215"/>
                          <a:pt x="2982966" y="0"/>
                        </a:cubicBezTo>
                        <a:cubicBezTo>
                          <a:pt x="3141303" y="-21215"/>
                          <a:pt x="3300285" y="32645"/>
                          <a:pt x="3402623" y="0"/>
                        </a:cubicBezTo>
                        <a:cubicBezTo>
                          <a:pt x="3504961" y="-32645"/>
                          <a:pt x="3926277" y="40434"/>
                          <a:pt x="4117174" y="0"/>
                        </a:cubicBezTo>
                        <a:cubicBezTo>
                          <a:pt x="4308071" y="-40434"/>
                          <a:pt x="4624406" y="81252"/>
                          <a:pt x="4831725" y="0"/>
                        </a:cubicBezTo>
                        <a:cubicBezTo>
                          <a:pt x="5039044" y="-81252"/>
                          <a:pt x="5198556" y="54209"/>
                          <a:pt x="5472552" y="0"/>
                        </a:cubicBezTo>
                        <a:cubicBezTo>
                          <a:pt x="5746548" y="-54209"/>
                          <a:pt x="5783605" y="55640"/>
                          <a:pt x="6039656" y="0"/>
                        </a:cubicBezTo>
                        <a:cubicBezTo>
                          <a:pt x="6295707" y="-55640"/>
                          <a:pt x="6401782" y="29889"/>
                          <a:pt x="6533036" y="0"/>
                        </a:cubicBezTo>
                        <a:cubicBezTo>
                          <a:pt x="6664290" y="-29889"/>
                          <a:pt x="6778533" y="12906"/>
                          <a:pt x="6878970" y="0"/>
                        </a:cubicBezTo>
                        <a:cubicBezTo>
                          <a:pt x="6979407" y="-12906"/>
                          <a:pt x="7248204" y="42888"/>
                          <a:pt x="7372350" y="0"/>
                        </a:cubicBezTo>
                        <a:cubicBezTo>
                          <a:pt x="7387126" y="155409"/>
                          <a:pt x="7349397" y="199540"/>
                          <a:pt x="7372350" y="325859"/>
                        </a:cubicBezTo>
                        <a:cubicBezTo>
                          <a:pt x="7395303" y="452178"/>
                          <a:pt x="7361294" y="437639"/>
                          <a:pt x="7372350" y="523702"/>
                        </a:cubicBezTo>
                        <a:cubicBezTo>
                          <a:pt x="7383406" y="609765"/>
                          <a:pt x="7345184" y="1190044"/>
                          <a:pt x="7372350" y="1361625"/>
                        </a:cubicBezTo>
                        <a:cubicBezTo>
                          <a:pt x="7399516" y="1533206"/>
                          <a:pt x="7332672" y="1665754"/>
                          <a:pt x="7372350" y="1943516"/>
                        </a:cubicBezTo>
                        <a:cubicBezTo>
                          <a:pt x="7412028" y="2221278"/>
                          <a:pt x="7301085" y="2320943"/>
                          <a:pt x="7372350" y="2653423"/>
                        </a:cubicBezTo>
                        <a:cubicBezTo>
                          <a:pt x="7443615" y="2985903"/>
                          <a:pt x="7366313" y="3056643"/>
                          <a:pt x="7372350" y="3363329"/>
                        </a:cubicBezTo>
                        <a:cubicBezTo>
                          <a:pt x="7378387" y="3670015"/>
                          <a:pt x="7353018" y="3473839"/>
                          <a:pt x="7372350" y="3561172"/>
                        </a:cubicBezTo>
                        <a:cubicBezTo>
                          <a:pt x="7391682" y="3648505"/>
                          <a:pt x="7358154" y="4003961"/>
                          <a:pt x="7372350" y="4143063"/>
                        </a:cubicBezTo>
                        <a:cubicBezTo>
                          <a:pt x="7386546" y="4282165"/>
                          <a:pt x="7369352" y="4286483"/>
                          <a:pt x="7372350" y="4340906"/>
                        </a:cubicBezTo>
                        <a:cubicBezTo>
                          <a:pt x="7375348" y="4395329"/>
                          <a:pt x="7319856" y="4775238"/>
                          <a:pt x="7372350" y="4922797"/>
                        </a:cubicBezTo>
                        <a:cubicBezTo>
                          <a:pt x="7424844" y="5070356"/>
                          <a:pt x="7326856" y="5352591"/>
                          <a:pt x="7372350" y="5632704"/>
                        </a:cubicBezTo>
                        <a:cubicBezTo>
                          <a:pt x="7417844" y="5912817"/>
                          <a:pt x="7369959" y="5774185"/>
                          <a:pt x="7372350" y="5830547"/>
                        </a:cubicBezTo>
                        <a:cubicBezTo>
                          <a:pt x="7374741" y="5886909"/>
                          <a:pt x="7370812" y="5957299"/>
                          <a:pt x="7372350" y="6028390"/>
                        </a:cubicBezTo>
                        <a:cubicBezTo>
                          <a:pt x="7373888" y="6099481"/>
                          <a:pt x="7367459" y="6153663"/>
                          <a:pt x="7372350" y="6226233"/>
                        </a:cubicBezTo>
                        <a:cubicBezTo>
                          <a:pt x="7377241" y="6298803"/>
                          <a:pt x="7363912" y="6567884"/>
                          <a:pt x="7372350" y="6680108"/>
                        </a:cubicBezTo>
                        <a:cubicBezTo>
                          <a:pt x="7380788" y="6792333"/>
                          <a:pt x="7342472" y="7013003"/>
                          <a:pt x="7372350" y="7133983"/>
                        </a:cubicBezTo>
                        <a:cubicBezTo>
                          <a:pt x="7402228" y="7254964"/>
                          <a:pt x="7323354" y="7417041"/>
                          <a:pt x="7372350" y="7587857"/>
                        </a:cubicBezTo>
                        <a:cubicBezTo>
                          <a:pt x="7421346" y="7758673"/>
                          <a:pt x="7326789" y="7900299"/>
                          <a:pt x="7372350" y="8041732"/>
                        </a:cubicBezTo>
                        <a:cubicBezTo>
                          <a:pt x="7417911" y="8183165"/>
                          <a:pt x="7355162" y="8447837"/>
                          <a:pt x="7372350" y="8751639"/>
                        </a:cubicBezTo>
                        <a:cubicBezTo>
                          <a:pt x="7389538" y="9055441"/>
                          <a:pt x="7324598" y="9127893"/>
                          <a:pt x="7372350" y="9461546"/>
                        </a:cubicBezTo>
                        <a:cubicBezTo>
                          <a:pt x="7420102" y="9795199"/>
                          <a:pt x="7360381" y="9568057"/>
                          <a:pt x="7372350" y="9659389"/>
                        </a:cubicBezTo>
                        <a:cubicBezTo>
                          <a:pt x="7384319" y="9750721"/>
                          <a:pt x="7272032" y="10277218"/>
                          <a:pt x="7372350" y="10497312"/>
                        </a:cubicBezTo>
                        <a:cubicBezTo>
                          <a:pt x="7472668" y="10717406"/>
                          <a:pt x="7318602" y="11037039"/>
                          <a:pt x="7372350" y="11207219"/>
                        </a:cubicBezTo>
                        <a:cubicBezTo>
                          <a:pt x="7426098" y="11377399"/>
                          <a:pt x="7361121" y="11758674"/>
                          <a:pt x="7372350" y="12045142"/>
                        </a:cubicBezTo>
                        <a:cubicBezTo>
                          <a:pt x="7383579" y="12331610"/>
                          <a:pt x="7353948" y="12528931"/>
                          <a:pt x="7372350" y="12801600"/>
                        </a:cubicBezTo>
                        <a:cubicBezTo>
                          <a:pt x="7258002" y="12837771"/>
                          <a:pt x="7192671" y="12795670"/>
                          <a:pt x="7026417" y="12801600"/>
                        </a:cubicBezTo>
                        <a:cubicBezTo>
                          <a:pt x="6860163" y="12807530"/>
                          <a:pt x="6764728" y="12798837"/>
                          <a:pt x="6533036" y="12801600"/>
                        </a:cubicBezTo>
                        <a:cubicBezTo>
                          <a:pt x="6301344" y="12804363"/>
                          <a:pt x="6340698" y="12777255"/>
                          <a:pt x="6187103" y="12801600"/>
                        </a:cubicBezTo>
                        <a:cubicBezTo>
                          <a:pt x="6033508" y="12825945"/>
                          <a:pt x="5835068" y="12788961"/>
                          <a:pt x="5693723" y="12801600"/>
                        </a:cubicBezTo>
                        <a:cubicBezTo>
                          <a:pt x="5552378" y="12814239"/>
                          <a:pt x="5475564" y="12760908"/>
                          <a:pt x="5347789" y="12801600"/>
                        </a:cubicBezTo>
                        <a:cubicBezTo>
                          <a:pt x="5220014" y="12842292"/>
                          <a:pt x="4932506" y="12745071"/>
                          <a:pt x="4706962" y="12801600"/>
                        </a:cubicBezTo>
                        <a:cubicBezTo>
                          <a:pt x="4481418" y="12858129"/>
                          <a:pt x="4203032" y="12751399"/>
                          <a:pt x="3992411" y="12801600"/>
                        </a:cubicBezTo>
                        <a:cubicBezTo>
                          <a:pt x="3781790" y="12851801"/>
                          <a:pt x="3779659" y="12794245"/>
                          <a:pt x="3646478" y="12801600"/>
                        </a:cubicBezTo>
                        <a:cubicBezTo>
                          <a:pt x="3513297" y="12808955"/>
                          <a:pt x="3097212" y="12799763"/>
                          <a:pt x="2931927" y="12801600"/>
                        </a:cubicBezTo>
                        <a:cubicBezTo>
                          <a:pt x="2766642" y="12803437"/>
                          <a:pt x="2671612" y="12784338"/>
                          <a:pt x="2585994" y="12801600"/>
                        </a:cubicBezTo>
                        <a:cubicBezTo>
                          <a:pt x="2500376" y="12818862"/>
                          <a:pt x="2319921" y="12770707"/>
                          <a:pt x="2240060" y="12801600"/>
                        </a:cubicBezTo>
                        <a:cubicBezTo>
                          <a:pt x="2160199" y="12832493"/>
                          <a:pt x="1931141" y="12753352"/>
                          <a:pt x="1746680" y="12801600"/>
                        </a:cubicBezTo>
                        <a:cubicBezTo>
                          <a:pt x="1562219" y="12849848"/>
                          <a:pt x="1460490" y="12758315"/>
                          <a:pt x="1327023" y="12801600"/>
                        </a:cubicBezTo>
                        <a:cubicBezTo>
                          <a:pt x="1193556" y="12844885"/>
                          <a:pt x="982380" y="12768857"/>
                          <a:pt x="833643" y="12801600"/>
                        </a:cubicBezTo>
                        <a:cubicBezTo>
                          <a:pt x="684906" y="12834343"/>
                          <a:pt x="210484" y="12764621"/>
                          <a:pt x="0" y="12801600"/>
                        </a:cubicBezTo>
                        <a:cubicBezTo>
                          <a:pt x="-4803" y="12753637"/>
                          <a:pt x="13737" y="12643985"/>
                          <a:pt x="0" y="12603757"/>
                        </a:cubicBezTo>
                        <a:cubicBezTo>
                          <a:pt x="-13737" y="12563529"/>
                          <a:pt x="19047" y="12324580"/>
                          <a:pt x="0" y="12149882"/>
                        </a:cubicBezTo>
                        <a:cubicBezTo>
                          <a:pt x="-19047" y="11975184"/>
                          <a:pt x="64829" y="11777329"/>
                          <a:pt x="0" y="11567991"/>
                        </a:cubicBezTo>
                        <a:cubicBezTo>
                          <a:pt x="-64829" y="11358653"/>
                          <a:pt x="63761" y="11138343"/>
                          <a:pt x="0" y="10858084"/>
                        </a:cubicBezTo>
                        <a:cubicBezTo>
                          <a:pt x="-63761" y="10577825"/>
                          <a:pt x="1608" y="10672460"/>
                          <a:pt x="0" y="10532225"/>
                        </a:cubicBezTo>
                        <a:cubicBezTo>
                          <a:pt x="-1608" y="10391990"/>
                          <a:pt x="65766" y="10055747"/>
                          <a:pt x="0" y="9694303"/>
                        </a:cubicBezTo>
                        <a:cubicBezTo>
                          <a:pt x="-65766" y="9332859"/>
                          <a:pt x="57921" y="9241653"/>
                          <a:pt x="0" y="9112412"/>
                        </a:cubicBezTo>
                        <a:cubicBezTo>
                          <a:pt x="-57921" y="8983171"/>
                          <a:pt x="55317" y="8689238"/>
                          <a:pt x="0" y="8530521"/>
                        </a:cubicBezTo>
                        <a:cubicBezTo>
                          <a:pt x="-55317" y="8371804"/>
                          <a:pt x="40476" y="8249274"/>
                          <a:pt x="0" y="8076646"/>
                        </a:cubicBezTo>
                        <a:cubicBezTo>
                          <a:pt x="-40476" y="7904018"/>
                          <a:pt x="66080" y="7510858"/>
                          <a:pt x="0" y="7238723"/>
                        </a:cubicBezTo>
                        <a:cubicBezTo>
                          <a:pt x="-66080" y="6966588"/>
                          <a:pt x="42557" y="6586956"/>
                          <a:pt x="0" y="6400800"/>
                        </a:cubicBezTo>
                        <a:cubicBezTo>
                          <a:pt x="-42557" y="6214644"/>
                          <a:pt x="22046" y="6121089"/>
                          <a:pt x="0" y="5946925"/>
                        </a:cubicBezTo>
                        <a:cubicBezTo>
                          <a:pt x="-22046" y="5772761"/>
                          <a:pt x="4119" y="5823690"/>
                          <a:pt x="0" y="5749082"/>
                        </a:cubicBezTo>
                        <a:cubicBezTo>
                          <a:pt x="-4119" y="5674474"/>
                          <a:pt x="34687" y="5294253"/>
                          <a:pt x="0" y="5039175"/>
                        </a:cubicBezTo>
                        <a:cubicBezTo>
                          <a:pt x="-34687" y="4784097"/>
                          <a:pt x="10804" y="4771619"/>
                          <a:pt x="0" y="4585300"/>
                        </a:cubicBezTo>
                        <a:cubicBezTo>
                          <a:pt x="-10804" y="4398981"/>
                          <a:pt x="5294" y="4285945"/>
                          <a:pt x="0" y="4003409"/>
                        </a:cubicBezTo>
                        <a:cubicBezTo>
                          <a:pt x="-5294" y="3720873"/>
                          <a:pt x="8051" y="3700298"/>
                          <a:pt x="0" y="3549535"/>
                        </a:cubicBezTo>
                        <a:cubicBezTo>
                          <a:pt x="-8051" y="3398772"/>
                          <a:pt x="35655" y="3326145"/>
                          <a:pt x="0" y="3223676"/>
                        </a:cubicBezTo>
                        <a:cubicBezTo>
                          <a:pt x="-35655" y="3121207"/>
                          <a:pt x="23391" y="3093557"/>
                          <a:pt x="0" y="3025833"/>
                        </a:cubicBezTo>
                        <a:cubicBezTo>
                          <a:pt x="-23391" y="2958109"/>
                          <a:pt x="36842" y="2819141"/>
                          <a:pt x="0" y="2699974"/>
                        </a:cubicBezTo>
                        <a:cubicBezTo>
                          <a:pt x="-36842" y="2580807"/>
                          <a:pt x="69045" y="2029813"/>
                          <a:pt x="0" y="1862051"/>
                        </a:cubicBezTo>
                        <a:cubicBezTo>
                          <a:pt x="-69045" y="1694289"/>
                          <a:pt x="15694" y="1674103"/>
                          <a:pt x="0" y="1536192"/>
                        </a:cubicBezTo>
                        <a:cubicBezTo>
                          <a:pt x="-15694" y="1398281"/>
                          <a:pt x="37387" y="1278663"/>
                          <a:pt x="0" y="1082317"/>
                        </a:cubicBezTo>
                        <a:cubicBezTo>
                          <a:pt x="-37387" y="885971"/>
                          <a:pt x="49555" y="397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6690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4" orient="horz" pos="925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_Notes">
            <a:extLst>
              <a:ext uri="{FF2B5EF4-FFF2-40B4-BE49-F238E27FC236}">
                <a16:creationId xmlns:a16="http://schemas.microsoft.com/office/drawing/2014/main" id="{FD095FDF-2C56-40D2-B5BB-11F6FDC6F277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11194960" y="11326527"/>
            <a:ext cx="6848286" cy="67162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We need to note this…</a:t>
            </a:r>
          </a:p>
        </p:txBody>
      </p:sp>
      <p:sp>
        <p:nvSpPr>
          <p:cNvPr id="26" name="Text_Detail">
            <a:extLst>
              <a:ext uri="{FF2B5EF4-FFF2-40B4-BE49-F238E27FC236}">
                <a16:creationId xmlns:a16="http://schemas.microsoft.com/office/drawing/2014/main" id="{52CC4CEF-275C-446F-AE10-A85075E90ED5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1201400" y="8798775"/>
            <a:ext cx="684184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The option can either be A or B and they do…</a:t>
            </a:r>
          </a:p>
        </p:txBody>
      </p:sp>
      <p:sp>
        <p:nvSpPr>
          <p:cNvPr id="27" name="Text_Objective">
            <a:extLst>
              <a:ext uri="{FF2B5EF4-FFF2-40B4-BE49-F238E27FC236}">
                <a16:creationId xmlns:a16="http://schemas.microsoft.com/office/drawing/2014/main" id="{A8AB5558-0564-47C2-9772-B86110A2E2E2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1201400" y="6264174"/>
            <a:ext cx="684184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Now we will want to change the Field for the record</a:t>
            </a:r>
          </a:p>
        </p:txBody>
      </p:sp>
      <p:sp>
        <p:nvSpPr>
          <p:cNvPr id="28" name="Text_Overview">
            <a:extLst>
              <a:ext uri="{FF2B5EF4-FFF2-40B4-BE49-F238E27FC236}">
                <a16:creationId xmlns:a16="http://schemas.microsoft.com/office/drawing/2014/main" id="{76E1F54B-1030-45E6-91D2-4A16E139E22A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11201400" y="3736422"/>
            <a:ext cx="684184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Now we can see the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_Introduction">
            <a:extLst>
              <a:ext uri="{FF2B5EF4-FFF2-40B4-BE49-F238E27FC236}">
                <a16:creationId xmlns:a16="http://schemas.microsoft.com/office/drawing/2014/main" id="{9AFF78E4-88CD-486A-A26F-6555C7B620C8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11194960" y="1201821"/>
            <a:ext cx="684828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This is what we need to know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_Subtitle">
            <a:extLst>
              <a:ext uri="{FF2B5EF4-FFF2-40B4-BE49-F238E27FC236}">
                <a16:creationId xmlns:a16="http://schemas.microsoft.com/office/drawing/2014/main" id="{4E790E85-792B-4EF9-8A05-D289CE7BE083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207635" y="3565351"/>
            <a:ext cx="1050752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3" name="Text_Title">
            <a:extLst>
              <a:ext uri="{FF2B5EF4-FFF2-40B4-BE49-F238E27FC236}">
                <a16:creationId xmlns:a16="http://schemas.microsoft.com/office/drawing/2014/main" id="{DF5A5E3D-8D19-461A-93F7-4886EAAC2F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635" y="817107"/>
            <a:ext cx="10490184" cy="2604637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l">
              <a:defRPr sz="4800" b="0" cap="none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Notes">
            <a:extLst>
              <a:ext uri="{FF2B5EF4-FFF2-40B4-BE49-F238E27FC236}">
                <a16:creationId xmlns:a16="http://schemas.microsoft.com/office/drawing/2014/main" id="{470FD8A6-9293-402E-9FB6-22CFBE6832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18715347" y="11326526"/>
            <a:ext cx="6848285" cy="671626"/>
          </a:xfrm>
          <a:prstGeom prst="rect">
            <a:avLst/>
          </a:prstGeom>
        </p:spPr>
        <p:txBody>
          <a:bodyPr numCol="2">
            <a:norm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Notes</a:t>
            </a:r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97CCB824-1C07-4F47-8A91-C8B63D9BAF6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8715347" y="2460322"/>
            <a:ext cx="6848289" cy="8744997"/>
          </a:xfrm>
          <a:prstGeom prst="rect">
            <a:avLst/>
          </a:prstGeom>
        </p:spPr>
        <p:txBody>
          <a:bodyPr lIns="91429" tIns="45714" rIns="91429" bIns="45714" numCol="1" spcCol="22860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+mn-lt"/>
                <a:cs typeface="Segoe UI" panose="020B05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BEBE4D56-2E75-4E06-9AAD-1C923CDEAC71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18715350" y="1742744"/>
            <a:ext cx="684828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90AE2BC-F78E-44F4-827A-231E85CFBF4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715350" y="802305"/>
            <a:ext cx="6848286" cy="7967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6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371120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rti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_Notes">
            <a:extLst>
              <a:ext uri="{FF2B5EF4-FFF2-40B4-BE49-F238E27FC236}">
                <a16:creationId xmlns:a16="http://schemas.microsoft.com/office/drawing/2014/main" id="{FD095FDF-2C56-40D2-B5BB-11F6FDC6F277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11194960" y="11326527"/>
            <a:ext cx="6848286" cy="67162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We need to note this…</a:t>
            </a:r>
          </a:p>
        </p:txBody>
      </p:sp>
      <p:sp>
        <p:nvSpPr>
          <p:cNvPr id="26" name="Text_Detail">
            <a:extLst>
              <a:ext uri="{FF2B5EF4-FFF2-40B4-BE49-F238E27FC236}">
                <a16:creationId xmlns:a16="http://schemas.microsoft.com/office/drawing/2014/main" id="{52CC4CEF-275C-446F-AE10-A85075E90ED5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1201400" y="8798775"/>
            <a:ext cx="684184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The option can either be A or B and they do…</a:t>
            </a:r>
          </a:p>
        </p:txBody>
      </p:sp>
      <p:sp>
        <p:nvSpPr>
          <p:cNvPr id="27" name="Text_Objective">
            <a:extLst>
              <a:ext uri="{FF2B5EF4-FFF2-40B4-BE49-F238E27FC236}">
                <a16:creationId xmlns:a16="http://schemas.microsoft.com/office/drawing/2014/main" id="{A8AB5558-0564-47C2-9772-B86110A2E2E2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1201400" y="6264174"/>
            <a:ext cx="684184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Now we will want to change the Field for the record</a:t>
            </a:r>
          </a:p>
        </p:txBody>
      </p:sp>
      <p:sp>
        <p:nvSpPr>
          <p:cNvPr id="28" name="Text_Overview">
            <a:extLst>
              <a:ext uri="{FF2B5EF4-FFF2-40B4-BE49-F238E27FC236}">
                <a16:creationId xmlns:a16="http://schemas.microsoft.com/office/drawing/2014/main" id="{76E1F54B-1030-45E6-91D2-4A16E139E22A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11201400" y="3736422"/>
            <a:ext cx="684184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Now we can see the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_Introduction">
            <a:extLst>
              <a:ext uri="{FF2B5EF4-FFF2-40B4-BE49-F238E27FC236}">
                <a16:creationId xmlns:a16="http://schemas.microsoft.com/office/drawing/2014/main" id="{9AFF78E4-88CD-486A-A26F-6555C7B620C8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11194960" y="1201821"/>
            <a:ext cx="684828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This is what we need to know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_Subtitle">
            <a:extLst>
              <a:ext uri="{FF2B5EF4-FFF2-40B4-BE49-F238E27FC236}">
                <a16:creationId xmlns:a16="http://schemas.microsoft.com/office/drawing/2014/main" id="{4E790E85-792B-4EF9-8A05-D289CE7BE083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207635" y="3565351"/>
            <a:ext cx="1050752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3" name="Text_Title">
            <a:extLst>
              <a:ext uri="{FF2B5EF4-FFF2-40B4-BE49-F238E27FC236}">
                <a16:creationId xmlns:a16="http://schemas.microsoft.com/office/drawing/2014/main" id="{DF5A5E3D-8D19-461A-93F7-4886EAAC2F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635" y="817107"/>
            <a:ext cx="10490184" cy="2604637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l">
              <a:defRPr sz="4800" b="0" cap="none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Notes">
            <a:extLst>
              <a:ext uri="{FF2B5EF4-FFF2-40B4-BE49-F238E27FC236}">
                <a16:creationId xmlns:a16="http://schemas.microsoft.com/office/drawing/2014/main" id="{1B2FFDF8-6EDE-4D15-98C9-C38804F8B0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18715347" y="11326526"/>
            <a:ext cx="6848285" cy="671626"/>
          </a:xfrm>
          <a:prstGeom prst="rect">
            <a:avLst/>
          </a:prstGeom>
        </p:spPr>
        <p:txBody>
          <a:bodyPr numCol="2">
            <a:norm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Notes</a:t>
            </a:r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72704E33-8FED-4C59-9433-7511966B67A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8715347" y="2460322"/>
            <a:ext cx="6848289" cy="8744997"/>
          </a:xfrm>
          <a:prstGeom prst="rect">
            <a:avLst/>
          </a:prstGeom>
        </p:spPr>
        <p:txBody>
          <a:bodyPr lIns="91429" tIns="45714" rIns="91429" bIns="45714" numCol="1" spcCol="22860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+mn-lt"/>
                <a:cs typeface="Segoe UI" panose="020B05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29DAC108-4F81-4E6E-B6B9-761368081DE3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18715350" y="1742744"/>
            <a:ext cx="684828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691188F-21E0-403E-8252-6815B58811D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715350" y="802305"/>
            <a:ext cx="6848286" cy="7967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6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68691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_Notes">
            <a:extLst>
              <a:ext uri="{FF2B5EF4-FFF2-40B4-BE49-F238E27FC236}">
                <a16:creationId xmlns:a16="http://schemas.microsoft.com/office/drawing/2014/main" id="{F1556A22-E77E-4A4A-AFCB-47F44F3A99AF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11194960" y="11326527"/>
            <a:ext cx="6848286" cy="67162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We need to note this…</a:t>
            </a:r>
          </a:p>
        </p:txBody>
      </p:sp>
      <p:sp>
        <p:nvSpPr>
          <p:cNvPr id="25" name="Text_Detail">
            <a:extLst>
              <a:ext uri="{FF2B5EF4-FFF2-40B4-BE49-F238E27FC236}">
                <a16:creationId xmlns:a16="http://schemas.microsoft.com/office/drawing/2014/main" id="{866F08D1-E95A-416A-B508-2FB82FCFBBCA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1201400" y="8798775"/>
            <a:ext cx="684184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The option can either be A or B and they do…</a:t>
            </a:r>
          </a:p>
        </p:txBody>
      </p:sp>
      <p:sp>
        <p:nvSpPr>
          <p:cNvPr id="26" name="Text_Objective">
            <a:extLst>
              <a:ext uri="{FF2B5EF4-FFF2-40B4-BE49-F238E27FC236}">
                <a16:creationId xmlns:a16="http://schemas.microsoft.com/office/drawing/2014/main" id="{59CA510A-56CC-4A31-8EDD-6F792293016A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1201400" y="6264174"/>
            <a:ext cx="684184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Now we will want to change the Field for the record</a:t>
            </a:r>
          </a:p>
        </p:txBody>
      </p:sp>
      <p:sp>
        <p:nvSpPr>
          <p:cNvPr id="27" name="Text_Overview">
            <a:extLst>
              <a:ext uri="{FF2B5EF4-FFF2-40B4-BE49-F238E27FC236}">
                <a16:creationId xmlns:a16="http://schemas.microsoft.com/office/drawing/2014/main" id="{3C36D724-6237-4633-BEA1-426D9E5FF34D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11201400" y="3736422"/>
            <a:ext cx="684184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Now we can see the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_Introduction">
            <a:extLst>
              <a:ext uri="{FF2B5EF4-FFF2-40B4-BE49-F238E27FC236}">
                <a16:creationId xmlns:a16="http://schemas.microsoft.com/office/drawing/2014/main" id="{001DC912-7241-4F88-B4FF-6D1B5E652CAA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11194960" y="1201821"/>
            <a:ext cx="684828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This is what we need to know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_Subtitle">
            <a:extLst>
              <a:ext uri="{FF2B5EF4-FFF2-40B4-BE49-F238E27FC236}">
                <a16:creationId xmlns:a16="http://schemas.microsoft.com/office/drawing/2014/main" id="{F14FFABC-6A0C-4F96-AAB7-7ABCF2A0B6EF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207635" y="3565351"/>
            <a:ext cx="1050752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0" name="Text_Title">
            <a:extLst>
              <a:ext uri="{FF2B5EF4-FFF2-40B4-BE49-F238E27FC236}">
                <a16:creationId xmlns:a16="http://schemas.microsoft.com/office/drawing/2014/main" id="{6C4EB038-A183-439D-86D0-A0970DF467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635" y="817107"/>
            <a:ext cx="10490184" cy="2604637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l">
              <a:defRPr sz="4800" b="0" cap="none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Notes">
            <a:extLst>
              <a:ext uri="{FF2B5EF4-FFF2-40B4-BE49-F238E27FC236}">
                <a16:creationId xmlns:a16="http://schemas.microsoft.com/office/drawing/2014/main" id="{DD185F22-4285-4355-96F6-B5FA152D94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18715347" y="11326526"/>
            <a:ext cx="6848285" cy="671626"/>
          </a:xfrm>
          <a:prstGeom prst="rect">
            <a:avLst/>
          </a:prstGeom>
        </p:spPr>
        <p:txBody>
          <a:bodyPr numCol="2">
            <a:norm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Notes</a:t>
            </a:r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A1EC59D3-3A74-4885-923C-3A91384785C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8715347" y="2460322"/>
            <a:ext cx="6848289" cy="8744997"/>
          </a:xfrm>
          <a:prstGeom prst="rect">
            <a:avLst/>
          </a:prstGeom>
        </p:spPr>
        <p:txBody>
          <a:bodyPr lIns="91429" tIns="45714" rIns="91429" bIns="45714" numCol="1" spcCol="22860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+mn-lt"/>
                <a:cs typeface="Segoe UI" panose="020B05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BBE8A55-C497-40C3-977B-5BAAB1D96082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18715350" y="1742744"/>
            <a:ext cx="684828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5ABA7113-0804-435E-BBA0-8198E3A75BF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715350" y="802305"/>
            <a:ext cx="6848286" cy="7967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6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7977161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4" orient="horz" pos="925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_Notes">
            <a:extLst>
              <a:ext uri="{FF2B5EF4-FFF2-40B4-BE49-F238E27FC236}">
                <a16:creationId xmlns:a16="http://schemas.microsoft.com/office/drawing/2014/main" id="{C7133DC3-CE34-4700-B336-5682CB52FCA3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11194960" y="11326527"/>
            <a:ext cx="6848286" cy="67162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We need to note this…</a:t>
            </a:r>
          </a:p>
        </p:txBody>
      </p:sp>
      <p:sp>
        <p:nvSpPr>
          <p:cNvPr id="23" name="Text_Detail">
            <a:extLst>
              <a:ext uri="{FF2B5EF4-FFF2-40B4-BE49-F238E27FC236}">
                <a16:creationId xmlns:a16="http://schemas.microsoft.com/office/drawing/2014/main" id="{043A5BD2-F084-4843-81C0-692BE2088B51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1201400" y="8798775"/>
            <a:ext cx="684184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The option can either be A or B and they do…</a:t>
            </a:r>
          </a:p>
        </p:txBody>
      </p:sp>
      <p:sp>
        <p:nvSpPr>
          <p:cNvPr id="24" name="Text_Objective">
            <a:extLst>
              <a:ext uri="{FF2B5EF4-FFF2-40B4-BE49-F238E27FC236}">
                <a16:creationId xmlns:a16="http://schemas.microsoft.com/office/drawing/2014/main" id="{BBA22FCA-7A05-468B-B9D9-57AC599FFBDB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1201400" y="6264174"/>
            <a:ext cx="684184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Now we will want to change the Field for the record</a:t>
            </a:r>
          </a:p>
        </p:txBody>
      </p:sp>
      <p:sp>
        <p:nvSpPr>
          <p:cNvPr id="25" name="Text_Overview">
            <a:extLst>
              <a:ext uri="{FF2B5EF4-FFF2-40B4-BE49-F238E27FC236}">
                <a16:creationId xmlns:a16="http://schemas.microsoft.com/office/drawing/2014/main" id="{0384C2D8-8BBE-4EF2-A4EE-221482F4494E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11201400" y="3736422"/>
            <a:ext cx="684184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Now we can see the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_Introduction">
            <a:extLst>
              <a:ext uri="{FF2B5EF4-FFF2-40B4-BE49-F238E27FC236}">
                <a16:creationId xmlns:a16="http://schemas.microsoft.com/office/drawing/2014/main" id="{E53E00CA-124A-403B-9552-6EAAB4EA072C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11194960" y="1201821"/>
            <a:ext cx="684828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This is what we need to know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_Subtitle">
            <a:extLst>
              <a:ext uri="{FF2B5EF4-FFF2-40B4-BE49-F238E27FC236}">
                <a16:creationId xmlns:a16="http://schemas.microsoft.com/office/drawing/2014/main" id="{70DBE925-E648-4205-9BC0-5D4DCFFFD7D5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207635" y="3565351"/>
            <a:ext cx="1050752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8" name="Text_Title">
            <a:extLst>
              <a:ext uri="{FF2B5EF4-FFF2-40B4-BE49-F238E27FC236}">
                <a16:creationId xmlns:a16="http://schemas.microsoft.com/office/drawing/2014/main" id="{773376CA-9670-4851-81E7-26225FBE4B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635" y="817107"/>
            <a:ext cx="10490184" cy="2604637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l">
              <a:defRPr sz="4800" b="0" cap="none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Notes">
            <a:extLst>
              <a:ext uri="{FF2B5EF4-FFF2-40B4-BE49-F238E27FC236}">
                <a16:creationId xmlns:a16="http://schemas.microsoft.com/office/drawing/2014/main" id="{C7F166BB-D4A0-4104-8304-E28AB5E6D3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18715347" y="11326526"/>
            <a:ext cx="6848285" cy="671626"/>
          </a:xfrm>
          <a:prstGeom prst="rect">
            <a:avLst/>
          </a:prstGeom>
        </p:spPr>
        <p:txBody>
          <a:bodyPr numCol="2">
            <a:norm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Notes</a:t>
            </a:r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637BF70C-E136-4B47-9582-22565E96DFD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8715347" y="2460322"/>
            <a:ext cx="6848289" cy="8744997"/>
          </a:xfrm>
          <a:prstGeom prst="rect">
            <a:avLst/>
          </a:prstGeom>
        </p:spPr>
        <p:txBody>
          <a:bodyPr lIns="91429" tIns="45714" rIns="91429" bIns="45714" numCol="1" spcCol="22860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+mn-lt"/>
                <a:cs typeface="Segoe UI" panose="020B05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351EDCCB-B748-47D8-B51B-B1DC63100984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18715350" y="1742744"/>
            <a:ext cx="684828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BC33EA0-5473-4229-A6DC-E560125A4E6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715350" y="802305"/>
            <a:ext cx="6848286" cy="7967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6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168978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_Notes">
            <a:extLst>
              <a:ext uri="{FF2B5EF4-FFF2-40B4-BE49-F238E27FC236}">
                <a16:creationId xmlns:a16="http://schemas.microsoft.com/office/drawing/2014/main" id="{B1063D8D-841C-4B9E-8517-77DBA74D3FB8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11194960" y="11326527"/>
            <a:ext cx="6848286" cy="671626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We need to note this…</a:t>
            </a:r>
          </a:p>
        </p:txBody>
      </p:sp>
      <p:sp>
        <p:nvSpPr>
          <p:cNvPr id="23" name="Text_Detail">
            <a:extLst>
              <a:ext uri="{FF2B5EF4-FFF2-40B4-BE49-F238E27FC236}">
                <a16:creationId xmlns:a16="http://schemas.microsoft.com/office/drawing/2014/main" id="{5A9F7054-8870-4DB2-9630-9740EED1CD23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1201400" y="8798775"/>
            <a:ext cx="684184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The option can either be A or B and they do…</a:t>
            </a:r>
          </a:p>
        </p:txBody>
      </p:sp>
      <p:sp>
        <p:nvSpPr>
          <p:cNvPr id="24" name="Text_Objective">
            <a:extLst>
              <a:ext uri="{FF2B5EF4-FFF2-40B4-BE49-F238E27FC236}">
                <a16:creationId xmlns:a16="http://schemas.microsoft.com/office/drawing/2014/main" id="{4DEC3E06-78E3-45F7-AA40-D7A5C6CB1EC6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1201400" y="6264174"/>
            <a:ext cx="684184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buNone/>
              <a:defRPr sz="100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i.e. Now we will want to change the Field for the record</a:t>
            </a:r>
          </a:p>
        </p:txBody>
      </p:sp>
      <p:sp>
        <p:nvSpPr>
          <p:cNvPr id="25" name="Text_Overview">
            <a:extLst>
              <a:ext uri="{FF2B5EF4-FFF2-40B4-BE49-F238E27FC236}">
                <a16:creationId xmlns:a16="http://schemas.microsoft.com/office/drawing/2014/main" id="{38339B2D-ABDF-45B6-9712-1BC7DCA67883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11201400" y="3736422"/>
            <a:ext cx="684184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Now we can see the Field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_Introduction">
            <a:extLst>
              <a:ext uri="{FF2B5EF4-FFF2-40B4-BE49-F238E27FC236}">
                <a16:creationId xmlns:a16="http://schemas.microsoft.com/office/drawing/2014/main" id="{B7ADC215-3624-43FF-96B4-1AEB2915D961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11194960" y="1201821"/>
            <a:ext cx="6848286" cy="2101817"/>
          </a:xfrm>
          <a:prstGeom prst="rect">
            <a:avLst/>
          </a:prstGeom>
        </p:spPr>
        <p:txBody>
          <a:bodyPr lIns="91429" tIns="45714" rIns="91429" bIns="45714" numCol="1" spcCol="228600" anchor="t">
            <a:noAutofit/>
          </a:bodyPr>
          <a:lstStyle>
            <a:lvl1pPr marL="0" marR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aseline="0">
                <a:latin typeface="+mn-lt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marL="0" marR="0" lvl="0" indent="0" algn="l" defTabSz="831179" rtl="0" eaLnBrk="1" fontAlgn="auto" latinLnBrk="0" hangingPunct="1">
              <a:lnSpc>
                <a:spcPct val="90000"/>
              </a:lnSpc>
              <a:spcBef>
                <a:spcPts val="90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i.e. This is what we need to know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_Subtitle">
            <a:extLst>
              <a:ext uri="{FF2B5EF4-FFF2-40B4-BE49-F238E27FC236}">
                <a16:creationId xmlns:a16="http://schemas.microsoft.com/office/drawing/2014/main" id="{5A392FC5-660D-4DB5-BE0A-AC3DC2B86F9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207635" y="3565351"/>
            <a:ext cx="1050752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8" name="Text_Title">
            <a:extLst>
              <a:ext uri="{FF2B5EF4-FFF2-40B4-BE49-F238E27FC236}">
                <a16:creationId xmlns:a16="http://schemas.microsoft.com/office/drawing/2014/main" id="{D068D36B-18D2-4F57-84E2-419F6E656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635" y="817107"/>
            <a:ext cx="10490184" cy="2604637"/>
          </a:xfrm>
          <a:prstGeom prst="rect">
            <a:avLst/>
          </a:prstGeom>
        </p:spPr>
        <p:txBody>
          <a:bodyPr lIns="91429" tIns="45714" rIns="91429" bIns="45714" anchor="b"/>
          <a:lstStyle>
            <a:lvl1pPr algn="l">
              <a:defRPr sz="4800" b="0" cap="none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Notes">
            <a:extLst>
              <a:ext uri="{FF2B5EF4-FFF2-40B4-BE49-F238E27FC236}">
                <a16:creationId xmlns:a16="http://schemas.microsoft.com/office/drawing/2014/main" id="{642AD418-C181-4DEC-920D-7704B60E2D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18715347" y="11326526"/>
            <a:ext cx="6848285" cy="671626"/>
          </a:xfrm>
          <a:prstGeom prst="rect">
            <a:avLst/>
          </a:prstGeom>
        </p:spPr>
        <p:txBody>
          <a:bodyPr numCol="2">
            <a:norm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Notes</a:t>
            </a:r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20719025-ECD2-490D-9977-930BB82BA4A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8715347" y="2460322"/>
            <a:ext cx="6848289" cy="8744997"/>
          </a:xfrm>
          <a:prstGeom prst="rect">
            <a:avLst/>
          </a:prstGeom>
        </p:spPr>
        <p:txBody>
          <a:bodyPr lIns="91429" tIns="45714" rIns="91429" bIns="45714" numCol="1" spcCol="22860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latin typeface="+mn-lt"/>
                <a:cs typeface="Segoe UI" panose="020B05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E75B397B-9601-44E6-BD92-B7DA3A77E768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18715350" y="1742744"/>
            <a:ext cx="6848286" cy="573892"/>
          </a:xfrm>
          <a:prstGeom prst="rect">
            <a:avLst/>
          </a:prstGeom>
          <a:noFill/>
        </p:spPr>
        <p:txBody>
          <a:bodyPr lIns="91429" tIns="45714" rIns="91429" bIns="45714" numCol="1" spcCol="22860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64943" indent="0">
              <a:buNone/>
              <a:defRPr sz="695"/>
            </a:lvl2pPr>
            <a:lvl3pPr marL="529888" indent="0">
              <a:buNone/>
              <a:defRPr sz="580"/>
            </a:lvl3pPr>
            <a:lvl4pPr marL="794832" indent="0">
              <a:buNone/>
              <a:defRPr sz="521"/>
            </a:lvl4pPr>
            <a:lvl5pPr marL="1059776" indent="0">
              <a:buNone/>
              <a:defRPr sz="521"/>
            </a:lvl5pPr>
            <a:lvl6pPr marL="1324719" indent="0">
              <a:buNone/>
              <a:defRPr sz="521"/>
            </a:lvl6pPr>
            <a:lvl7pPr marL="1589663" indent="0">
              <a:buNone/>
              <a:defRPr sz="521"/>
            </a:lvl7pPr>
            <a:lvl8pPr marL="1854606" indent="0">
              <a:buNone/>
              <a:defRPr sz="521"/>
            </a:lvl8pPr>
            <a:lvl9pPr marL="2119547" indent="0">
              <a:buNone/>
              <a:defRPr sz="52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8DF80EB5-C138-4C29-974C-213ED6E4E39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715350" y="802305"/>
            <a:ext cx="6848286" cy="79675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6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80320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/>
          <p:cNvSpPr/>
          <p:nvPr/>
        </p:nvSpPr>
        <p:spPr>
          <a:xfrm>
            <a:off x="0" y="0"/>
            <a:ext cx="18288000" cy="12801600"/>
          </a:xfrm>
          <a:prstGeom prst="rect">
            <a:avLst/>
          </a:prstGeom>
          <a:solidFill>
            <a:schemeClr val="bg1">
              <a:lumMod val="9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1"/>
          </a:p>
        </p:txBody>
      </p:sp>
      <p:grpSp>
        <p:nvGrpSpPr>
          <p:cNvPr id="9" name="Title 1">
            <a:extLst>
              <a:ext uri="{FF2B5EF4-FFF2-40B4-BE49-F238E27FC236}">
                <a16:creationId xmlns:a16="http://schemas.microsoft.com/office/drawing/2014/main" id="{52756A2A-6854-497B-96F3-F5BC8E2D2003}"/>
              </a:ext>
            </a:extLst>
          </p:cNvPr>
          <p:cNvGrpSpPr/>
          <p:nvPr/>
        </p:nvGrpSpPr>
        <p:grpSpPr>
          <a:xfrm>
            <a:off x="0" y="12219708"/>
            <a:ext cx="18288000" cy="581891"/>
            <a:chOff x="0" y="12219708"/>
            <a:chExt cx="18288000" cy="58189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51AA97-E133-4EA5-AA42-F744C4B4F3ED}"/>
                </a:ext>
              </a:extLst>
            </p:cNvPr>
            <p:cNvSpPr/>
            <p:nvPr/>
          </p:nvSpPr>
          <p:spPr>
            <a:xfrm>
              <a:off x="0" y="12219708"/>
              <a:ext cx="18288000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smarter, </a:t>
              </a:r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not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harder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B9F1AE-2B1A-4D1E-910A-62332D6CB46D}"/>
                </a:ext>
              </a:extLst>
            </p:cNvPr>
            <p:cNvSpPr/>
            <p:nvPr/>
          </p:nvSpPr>
          <p:spPr>
            <a:xfrm>
              <a:off x="16376596" y="12334911"/>
              <a:ext cx="1385886" cy="35238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r" defTabSz="1219139"/>
              <a:r>
                <a:rPr lang="en-US" sz="900" b="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Built with  Author Tools 3.0.0.0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68D197F-9E27-444D-9A94-CA2BF640CACB}"/>
                </a:ext>
              </a:extLst>
            </p:cNvPr>
            <p:cNvPicPr>
              <a:picLocks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483" y="12334911"/>
              <a:ext cx="381000" cy="381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30C3AA-78B1-4142-AAB1-0B63AFA44BF0}"/>
                </a:ext>
              </a:extLst>
            </p:cNvPr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241300" y="12363226"/>
              <a:ext cx="1296290" cy="3240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E4D1F34-A164-4F8D-AD25-2EF58814EEF5}"/>
                </a:ext>
              </a:extLst>
            </p:cNvPr>
            <p:cNvSpPr/>
            <p:nvPr/>
          </p:nvSpPr>
          <p:spPr>
            <a:xfrm>
              <a:off x="1537590" y="12344400"/>
              <a:ext cx="3049650" cy="3429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© 2020</a:t>
              </a:r>
              <a:b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</a:br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All Rights Reserved</a:t>
              </a:r>
              <a:endParaRPr lang="en-US" sz="900" b="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8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6" r:id="rId1"/>
    <p:sldLayoutId id="2147484177" r:id="rId2"/>
  </p:sldLayoutIdLst>
  <p:txStyles>
    <p:titleStyle>
      <a:lvl1pPr algn="l" defTabSz="831222" rtl="0" eaLnBrk="1" latinLnBrk="0" hangingPunct="1">
        <a:lnSpc>
          <a:spcPct val="90000"/>
        </a:lnSpc>
        <a:spcBef>
          <a:spcPct val="0"/>
        </a:spcBef>
        <a:buNone/>
        <a:defRPr sz="40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807" indent="-207807" algn="l" defTabSz="831222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417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2pPr>
      <a:lvl3pPr marL="1039028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3pPr>
      <a:lvl4pPr marL="1454641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870253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5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701477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3117089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532700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1pPr>
      <a:lvl2pPr marL="415612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2pPr>
      <a:lvl3pPr marL="831222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3pPr>
      <a:lvl4pPr marL="1246835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662446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078057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493670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2909282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324894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403">
          <p15:clr>
            <a:srgbClr val="F26B43"/>
          </p15:clr>
        </p15:guide>
        <p15:guide id="5" orient="horz" pos="9155">
          <p15:clr>
            <a:srgbClr val="F26B43"/>
          </p15:clr>
        </p15:guide>
        <p15:guide id="6" pos="384">
          <p15:clr>
            <a:srgbClr val="F26B43"/>
          </p15:clr>
        </p15:guide>
        <p15:guide id="7" pos="11136">
          <p15:clr>
            <a:srgbClr val="F26B43"/>
          </p15:clr>
        </p15:guide>
        <p15:guide id="9" orient="horz" pos="2822">
          <p15:clr>
            <a:srgbClr val="F26B43"/>
          </p15:clr>
        </p15:guide>
        <p15:guide id="12" orient="horz" pos="5141">
          <p15:clr>
            <a:srgbClr val="F26B43"/>
          </p15:clr>
        </p15:guide>
        <p15:guide id="13" orient="horz" pos="4032">
          <p15:clr>
            <a:srgbClr val="F26B43"/>
          </p15:clr>
        </p15:guide>
        <p15:guide id="14" orient="horz" pos="2923">
          <p15:clr>
            <a:srgbClr val="F26B43"/>
          </p15:clr>
        </p15:guide>
        <p15:guide id="15" orient="horz" pos="5242">
          <p15:clr>
            <a:srgbClr val="F26B43"/>
          </p15:clr>
        </p15:guide>
        <p15:guide id="18" orient="horz" pos="504">
          <p15:clr>
            <a:srgbClr val="F26B43"/>
          </p15:clr>
        </p15:guide>
        <p15:guide id="21" orient="horz" pos="7560">
          <p15:clr>
            <a:srgbClr val="F26B43"/>
          </p15:clr>
        </p15:guide>
        <p15:guide id="22" orient="horz" pos="766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Text_Overview">
            <a:extLst>
              <a:ext uri="{FF2B5EF4-FFF2-40B4-BE49-F238E27FC236}">
                <a16:creationId xmlns:a16="http://schemas.microsoft.com/office/drawing/2014/main" id="{4A51CF27-2CE2-483F-84A6-1E9D1E41BCC8}"/>
              </a:ext>
            </a:extLst>
          </p:cNvPr>
          <p:cNvGrpSpPr/>
          <p:nvPr/>
        </p:nvGrpSpPr>
        <p:grpSpPr>
          <a:xfrm>
            <a:off x="0" y="12219708"/>
            <a:ext cx="18288000" cy="581891"/>
            <a:chOff x="0" y="12219708"/>
            <a:chExt cx="18288000" cy="5818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F0CC96-515F-4659-8A25-37275CA85F0A}"/>
                </a:ext>
              </a:extLst>
            </p:cNvPr>
            <p:cNvSpPr/>
            <p:nvPr/>
          </p:nvSpPr>
          <p:spPr>
            <a:xfrm>
              <a:off x="0" y="12219708"/>
              <a:ext cx="18288000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smarter, </a:t>
              </a:r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not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harder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707ADF-B893-4B17-8C2C-DC8F514A1AF2}"/>
                </a:ext>
              </a:extLst>
            </p:cNvPr>
            <p:cNvSpPr/>
            <p:nvPr/>
          </p:nvSpPr>
          <p:spPr>
            <a:xfrm>
              <a:off x="16376596" y="12334911"/>
              <a:ext cx="1385886" cy="35238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r" defTabSz="1219139"/>
              <a:r>
                <a:rPr lang="en-US" sz="900" b="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Built with  Author Tools 3.0.0.0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8B2EEB-A5FC-45F6-AB9A-2529EAA12219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483" y="12334911"/>
              <a:ext cx="381000" cy="381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D7B2C24-529C-494E-AB94-321242254850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241300" y="12363226"/>
              <a:ext cx="1296290" cy="3240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0AD387C-5EB7-4654-A9B3-FDD6D080AE0D}"/>
                </a:ext>
              </a:extLst>
            </p:cNvPr>
            <p:cNvSpPr/>
            <p:nvPr/>
          </p:nvSpPr>
          <p:spPr>
            <a:xfrm>
              <a:off x="1537590" y="12344400"/>
              <a:ext cx="3049650" cy="3429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© 2020</a:t>
              </a:r>
              <a:b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</a:br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All Rights Reserved</a:t>
              </a:r>
              <a:endParaRPr lang="en-US" sz="900" b="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24" name="Title">
            <a:extLst>
              <a:ext uri="{FF2B5EF4-FFF2-40B4-BE49-F238E27FC236}">
                <a16:creationId xmlns:a16="http://schemas.microsoft.com/office/drawing/2014/main" id="{C252B708-4F6C-41AE-869B-0649AB1EB056}"/>
              </a:ext>
            </a:extLst>
          </p:cNvPr>
          <p:cNvSpPr/>
          <p:nvPr/>
        </p:nvSpPr>
        <p:spPr>
          <a:xfrm>
            <a:off x="241300" y="225766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BOILERPLATE</a:t>
            </a:r>
          </a:p>
        </p:txBody>
      </p:sp>
      <p:sp>
        <p:nvSpPr>
          <p:cNvPr id="25" name="Text_Overview">
            <a:extLst>
              <a:ext uri="{FF2B5EF4-FFF2-40B4-BE49-F238E27FC236}">
                <a16:creationId xmlns:a16="http://schemas.microsoft.com/office/drawing/2014/main" id="{80575FB5-53F3-4F5F-9F74-BBE58759A09B}"/>
              </a:ext>
            </a:extLst>
          </p:cNvPr>
          <p:cNvSpPr txBox="1"/>
          <p:nvPr/>
        </p:nvSpPr>
        <p:spPr>
          <a:xfrm>
            <a:off x="11114458" y="817163"/>
            <a:ext cx="683063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</a:p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are we right now</a:t>
            </a:r>
          </a:p>
        </p:txBody>
      </p:sp>
      <p:cxnSp>
        <p:nvCxnSpPr>
          <p:cNvPr id="29" name="Text_Title">
            <a:extLst>
              <a:ext uri="{FF2B5EF4-FFF2-40B4-BE49-F238E27FC236}">
                <a16:creationId xmlns:a16="http://schemas.microsoft.com/office/drawing/2014/main" id="{0919DE68-120B-4336-8E06-B57313C45210}"/>
              </a:ext>
            </a:extLst>
          </p:cNvPr>
          <p:cNvCxnSpPr>
            <a:cxnSpLocks/>
          </p:cNvCxnSpPr>
          <p:nvPr/>
        </p:nvCxnSpPr>
        <p:spPr>
          <a:xfrm>
            <a:off x="10972800" y="0"/>
            <a:ext cx="0" cy="128016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41F4EEC-C40F-4D09-A39A-D253566F73AE}"/>
              </a:ext>
            </a:extLst>
          </p:cNvPr>
          <p:cNvSpPr/>
          <p:nvPr/>
        </p:nvSpPr>
        <p:spPr>
          <a:xfrm>
            <a:off x="18500446" y="0"/>
            <a:ext cx="7267854" cy="12801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147831737">
                  <a:custGeom>
                    <a:avLst/>
                    <a:gdLst>
                      <a:gd name="connsiteX0" fmla="*/ 0 w 7372350"/>
                      <a:gd name="connsiteY0" fmla="*/ 0 h 12801600"/>
                      <a:gd name="connsiteX1" fmla="*/ 714551 w 7372350"/>
                      <a:gd name="connsiteY1" fmla="*/ 0 h 12801600"/>
                      <a:gd name="connsiteX2" fmla="*/ 1281655 w 7372350"/>
                      <a:gd name="connsiteY2" fmla="*/ 0 h 12801600"/>
                      <a:gd name="connsiteX3" fmla="*/ 1627588 w 7372350"/>
                      <a:gd name="connsiteY3" fmla="*/ 0 h 12801600"/>
                      <a:gd name="connsiteX4" fmla="*/ 2047245 w 7372350"/>
                      <a:gd name="connsiteY4" fmla="*/ 0 h 12801600"/>
                      <a:gd name="connsiteX5" fmla="*/ 2688072 w 7372350"/>
                      <a:gd name="connsiteY5" fmla="*/ 0 h 12801600"/>
                      <a:gd name="connsiteX6" fmla="*/ 3181453 w 7372350"/>
                      <a:gd name="connsiteY6" fmla="*/ 0 h 12801600"/>
                      <a:gd name="connsiteX7" fmla="*/ 3601109 w 7372350"/>
                      <a:gd name="connsiteY7" fmla="*/ 0 h 12801600"/>
                      <a:gd name="connsiteX8" fmla="*/ 4168213 w 7372350"/>
                      <a:gd name="connsiteY8" fmla="*/ 0 h 12801600"/>
                      <a:gd name="connsiteX9" fmla="*/ 4661594 w 7372350"/>
                      <a:gd name="connsiteY9" fmla="*/ 0 h 12801600"/>
                      <a:gd name="connsiteX10" fmla="*/ 5376144 w 7372350"/>
                      <a:gd name="connsiteY10" fmla="*/ 0 h 12801600"/>
                      <a:gd name="connsiteX11" fmla="*/ 5869525 w 7372350"/>
                      <a:gd name="connsiteY11" fmla="*/ 0 h 12801600"/>
                      <a:gd name="connsiteX12" fmla="*/ 6510352 w 7372350"/>
                      <a:gd name="connsiteY12" fmla="*/ 0 h 12801600"/>
                      <a:gd name="connsiteX13" fmla="*/ 7372350 w 7372350"/>
                      <a:gd name="connsiteY13" fmla="*/ 0 h 12801600"/>
                      <a:gd name="connsiteX14" fmla="*/ 7372350 w 7372350"/>
                      <a:gd name="connsiteY14" fmla="*/ 453875 h 12801600"/>
                      <a:gd name="connsiteX15" fmla="*/ 7372350 w 7372350"/>
                      <a:gd name="connsiteY15" fmla="*/ 779734 h 12801600"/>
                      <a:gd name="connsiteX16" fmla="*/ 7372350 w 7372350"/>
                      <a:gd name="connsiteY16" fmla="*/ 1105593 h 12801600"/>
                      <a:gd name="connsiteX17" fmla="*/ 7372350 w 7372350"/>
                      <a:gd name="connsiteY17" fmla="*/ 1431452 h 12801600"/>
                      <a:gd name="connsiteX18" fmla="*/ 7372350 w 7372350"/>
                      <a:gd name="connsiteY18" fmla="*/ 2269375 h 12801600"/>
                      <a:gd name="connsiteX19" fmla="*/ 7372350 w 7372350"/>
                      <a:gd name="connsiteY19" fmla="*/ 2851265 h 12801600"/>
                      <a:gd name="connsiteX20" fmla="*/ 7372350 w 7372350"/>
                      <a:gd name="connsiteY20" fmla="*/ 3689188 h 12801600"/>
                      <a:gd name="connsiteX21" fmla="*/ 7372350 w 7372350"/>
                      <a:gd name="connsiteY21" fmla="*/ 4271079 h 12801600"/>
                      <a:gd name="connsiteX22" fmla="*/ 7372350 w 7372350"/>
                      <a:gd name="connsiteY22" fmla="*/ 4724954 h 12801600"/>
                      <a:gd name="connsiteX23" fmla="*/ 7372350 w 7372350"/>
                      <a:gd name="connsiteY23" fmla="*/ 5178829 h 12801600"/>
                      <a:gd name="connsiteX24" fmla="*/ 7372350 w 7372350"/>
                      <a:gd name="connsiteY24" fmla="*/ 5888736 h 12801600"/>
                      <a:gd name="connsiteX25" fmla="*/ 7372350 w 7372350"/>
                      <a:gd name="connsiteY25" fmla="*/ 6342611 h 12801600"/>
                      <a:gd name="connsiteX26" fmla="*/ 7372350 w 7372350"/>
                      <a:gd name="connsiteY26" fmla="*/ 6796486 h 12801600"/>
                      <a:gd name="connsiteX27" fmla="*/ 7372350 w 7372350"/>
                      <a:gd name="connsiteY27" fmla="*/ 7634409 h 12801600"/>
                      <a:gd name="connsiteX28" fmla="*/ 7372350 w 7372350"/>
                      <a:gd name="connsiteY28" fmla="*/ 8344316 h 12801600"/>
                      <a:gd name="connsiteX29" fmla="*/ 7372350 w 7372350"/>
                      <a:gd name="connsiteY29" fmla="*/ 8926207 h 12801600"/>
                      <a:gd name="connsiteX30" fmla="*/ 7372350 w 7372350"/>
                      <a:gd name="connsiteY30" fmla="*/ 9764129 h 12801600"/>
                      <a:gd name="connsiteX31" fmla="*/ 7372350 w 7372350"/>
                      <a:gd name="connsiteY31" fmla="*/ 10346020 h 12801600"/>
                      <a:gd name="connsiteX32" fmla="*/ 7372350 w 7372350"/>
                      <a:gd name="connsiteY32" fmla="*/ 11183943 h 12801600"/>
                      <a:gd name="connsiteX33" fmla="*/ 7372350 w 7372350"/>
                      <a:gd name="connsiteY33" fmla="*/ 11765834 h 12801600"/>
                      <a:gd name="connsiteX34" fmla="*/ 7372350 w 7372350"/>
                      <a:gd name="connsiteY34" fmla="*/ 12801600 h 12801600"/>
                      <a:gd name="connsiteX35" fmla="*/ 7026417 w 7372350"/>
                      <a:gd name="connsiteY35" fmla="*/ 12801600 h 12801600"/>
                      <a:gd name="connsiteX36" fmla="*/ 6680483 w 7372350"/>
                      <a:gd name="connsiteY36" fmla="*/ 12801600 h 12801600"/>
                      <a:gd name="connsiteX37" fmla="*/ 5965932 w 7372350"/>
                      <a:gd name="connsiteY37" fmla="*/ 12801600 h 12801600"/>
                      <a:gd name="connsiteX38" fmla="*/ 5472552 w 7372350"/>
                      <a:gd name="connsiteY38" fmla="*/ 12801600 h 12801600"/>
                      <a:gd name="connsiteX39" fmla="*/ 4758001 w 7372350"/>
                      <a:gd name="connsiteY39" fmla="*/ 12801600 h 12801600"/>
                      <a:gd name="connsiteX40" fmla="*/ 4117174 w 7372350"/>
                      <a:gd name="connsiteY40" fmla="*/ 12801600 h 12801600"/>
                      <a:gd name="connsiteX41" fmla="*/ 3402623 w 7372350"/>
                      <a:gd name="connsiteY41" fmla="*/ 12801600 h 12801600"/>
                      <a:gd name="connsiteX42" fmla="*/ 2835519 w 7372350"/>
                      <a:gd name="connsiteY42" fmla="*/ 12801600 h 12801600"/>
                      <a:gd name="connsiteX43" fmla="*/ 2415862 w 7372350"/>
                      <a:gd name="connsiteY43" fmla="*/ 12801600 h 12801600"/>
                      <a:gd name="connsiteX44" fmla="*/ 1701312 w 7372350"/>
                      <a:gd name="connsiteY44" fmla="*/ 12801600 h 12801600"/>
                      <a:gd name="connsiteX45" fmla="*/ 1060484 w 7372350"/>
                      <a:gd name="connsiteY45" fmla="*/ 12801600 h 12801600"/>
                      <a:gd name="connsiteX46" fmla="*/ 714551 w 7372350"/>
                      <a:gd name="connsiteY46" fmla="*/ 12801600 h 12801600"/>
                      <a:gd name="connsiteX47" fmla="*/ 0 w 7372350"/>
                      <a:gd name="connsiteY47" fmla="*/ 12801600 h 12801600"/>
                      <a:gd name="connsiteX48" fmla="*/ 0 w 7372350"/>
                      <a:gd name="connsiteY48" fmla="*/ 12347725 h 12801600"/>
                      <a:gd name="connsiteX49" fmla="*/ 0 w 7372350"/>
                      <a:gd name="connsiteY49" fmla="*/ 11509802 h 12801600"/>
                      <a:gd name="connsiteX50" fmla="*/ 0 w 7372350"/>
                      <a:gd name="connsiteY50" fmla="*/ 10799895 h 12801600"/>
                      <a:gd name="connsiteX51" fmla="*/ 0 w 7372350"/>
                      <a:gd name="connsiteY51" fmla="*/ 9961972 h 12801600"/>
                      <a:gd name="connsiteX52" fmla="*/ 0 w 7372350"/>
                      <a:gd name="connsiteY52" fmla="*/ 9252065 h 12801600"/>
                      <a:gd name="connsiteX53" fmla="*/ 0 w 7372350"/>
                      <a:gd name="connsiteY53" fmla="*/ 8926207 h 12801600"/>
                      <a:gd name="connsiteX54" fmla="*/ 0 w 7372350"/>
                      <a:gd name="connsiteY54" fmla="*/ 8600348 h 12801600"/>
                      <a:gd name="connsiteX55" fmla="*/ 0 w 7372350"/>
                      <a:gd name="connsiteY55" fmla="*/ 7890441 h 12801600"/>
                      <a:gd name="connsiteX56" fmla="*/ 0 w 7372350"/>
                      <a:gd name="connsiteY56" fmla="*/ 7692598 h 12801600"/>
                      <a:gd name="connsiteX57" fmla="*/ 0 w 7372350"/>
                      <a:gd name="connsiteY57" fmla="*/ 7494755 h 12801600"/>
                      <a:gd name="connsiteX58" fmla="*/ 0 w 7372350"/>
                      <a:gd name="connsiteY58" fmla="*/ 6656832 h 12801600"/>
                      <a:gd name="connsiteX59" fmla="*/ 0 w 7372350"/>
                      <a:gd name="connsiteY59" fmla="*/ 5818909 h 12801600"/>
                      <a:gd name="connsiteX60" fmla="*/ 0 w 7372350"/>
                      <a:gd name="connsiteY60" fmla="*/ 5621066 h 12801600"/>
                      <a:gd name="connsiteX61" fmla="*/ 0 w 7372350"/>
                      <a:gd name="connsiteY61" fmla="*/ 4783143 h 12801600"/>
                      <a:gd name="connsiteX62" fmla="*/ 0 w 7372350"/>
                      <a:gd name="connsiteY62" fmla="*/ 4073236 h 12801600"/>
                      <a:gd name="connsiteX63" fmla="*/ 0 w 7372350"/>
                      <a:gd name="connsiteY63" fmla="*/ 3619361 h 12801600"/>
                      <a:gd name="connsiteX64" fmla="*/ 0 w 7372350"/>
                      <a:gd name="connsiteY64" fmla="*/ 2781439 h 12801600"/>
                      <a:gd name="connsiteX65" fmla="*/ 0 w 7372350"/>
                      <a:gd name="connsiteY65" fmla="*/ 1943516 h 12801600"/>
                      <a:gd name="connsiteX66" fmla="*/ 0 w 7372350"/>
                      <a:gd name="connsiteY66" fmla="*/ 1105593 h 12801600"/>
                      <a:gd name="connsiteX67" fmla="*/ 0 w 7372350"/>
                      <a:gd name="connsiteY67" fmla="*/ 907750 h 12801600"/>
                      <a:gd name="connsiteX68" fmla="*/ 0 w 7372350"/>
                      <a:gd name="connsiteY68" fmla="*/ 0 h 12801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</a:cxnLst>
                    <a:rect l="l" t="t" r="r" b="b"/>
                    <a:pathLst>
                      <a:path w="7372350" h="12801600" fill="none" extrusionOk="0">
                        <a:moveTo>
                          <a:pt x="0" y="0"/>
                        </a:moveTo>
                        <a:cubicBezTo>
                          <a:pt x="278659" y="-30091"/>
                          <a:pt x="478416" y="81092"/>
                          <a:pt x="714551" y="0"/>
                        </a:cubicBezTo>
                        <a:cubicBezTo>
                          <a:pt x="950686" y="-81092"/>
                          <a:pt x="1092073" y="31377"/>
                          <a:pt x="1281655" y="0"/>
                        </a:cubicBezTo>
                        <a:cubicBezTo>
                          <a:pt x="1471237" y="-31377"/>
                          <a:pt x="1477061" y="15015"/>
                          <a:pt x="1627588" y="0"/>
                        </a:cubicBezTo>
                        <a:cubicBezTo>
                          <a:pt x="1778115" y="-15015"/>
                          <a:pt x="1957172" y="39428"/>
                          <a:pt x="2047245" y="0"/>
                        </a:cubicBezTo>
                        <a:cubicBezTo>
                          <a:pt x="2137318" y="-39428"/>
                          <a:pt x="2376726" y="31066"/>
                          <a:pt x="2688072" y="0"/>
                        </a:cubicBezTo>
                        <a:cubicBezTo>
                          <a:pt x="2999418" y="-31066"/>
                          <a:pt x="3037591" y="57676"/>
                          <a:pt x="3181453" y="0"/>
                        </a:cubicBezTo>
                        <a:cubicBezTo>
                          <a:pt x="3325315" y="-57676"/>
                          <a:pt x="3394650" y="42095"/>
                          <a:pt x="3601109" y="0"/>
                        </a:cubicBezTo>
                        <a:cubicBezTo>
                          <a:pt x="3807568" y="-42095"/>
                          <a:pt x="4003714" y="30751"/>
                          <a:pt x="4168213" y="0"/>
                        </a:cubicBezTo>
                        <a:cubicBezTo>
                          <a:pt x="4332712" y="-30751"/>
                          <a:pt x="4534895" y="10656"/>
                          <a:pt x="4661594" y="0"/>
                        </a:cubicBezTo>
                        <a:cubicBezTo>
                          <a:pt x="4788293" y="-10656"/>
                          <a:pt x="5115336" y="368"/>
                          <a:pt x="5376144" y="0"/>
                        </a:cubicBezTo>
                        <a:cubicBezTo>
                          <a:pt x="5636952" y="-368"/>
                          <a:pt x="5639982" y="8724"/>
                          <a:pt x="5869525" y="0"/>
                        </a:cubicBezTo>
                        <a:cubicBezTo>
                          <a:pt x="6099068" y="-8724"/>
                          <a:pt x="6236958" y="64590"/>
                          <a:pt x="6510352" y="0"/>
                        </a:cubicBezTo>
                        <a:cubicBezTo>
                          <a:pt x="6783746" y="-64590"/>
                          <a:pt x="6952680" y="53701"/>
                          <a:pt x="7372350" y="0"/>
                        </a:cubicBezTo>
                        <a:cubicBezTo>
                          <a:pt x="7399849" y="210311"/>
                          <a:pt x="7350188" y="322193"/>
                          <a:pt x="7372350" y="453875"/>
                        </a:cubicBezTo>
                        <a:cubicBezTo>
                          <a:pt x="7394512" y="585558"/>
                          <a:pt x="7355494" y="669468"/>
                          <a:pt x="7372350" y="779734"/>
                        </a:cubicBezTo>
                        <a:cubicBezTo>
                          <a:pt x="7389206" y="890000"/>
                          <a:pt x="7367490" y="1006342"/>
                          <a:pt x="7372350" y="1105593"/>
                        </a:cubicBezTo>
                        <a:cubicBezTo>
                          <a:pt x="7377210" y="1204844"/>
                          <a:pt x="7370261" y="1349811"/>
                          <a:pt x="7372350" y="1431452"/>
                        </a:cubicBezTo>
                        <a:cubicBezTo>
                          <a:pt x="7374439" y="1513093"/>
                          <a:pt x="7313955" y="2099391"/>
                          <a:pt x="7372350" y="2269375"/>
                        </a:cubicBezTo>
                        <a:cubicBezTo>
                          <a:pt x="7430745" y="2439359"/>
                          <a:pt x="7329873" y="2674378"/>
                          <a:pt x="7372350" y="2851265"/>
                        </a:cubicBezTo>
                        <a:cubicBezTo>
                          <a:pt x="7414827" y="3028152"/>
                          <a:pt x="7364328" y="3389011"/>
                          <a:pt x="7372350" y="3689188"/>
                        </a:cubicBezTo>
                        <a:cubicBezTo>
                          <a:pt x="7380372" y="3989365"/>
                          <a:pt x="7304782" y="4106378"/>
                          <a:pt x="7372350" y="4271079"/>
                        </a:cubicBezTo>
                        <a:cubicBezTo>
                          <a:pt x="7439918" y="4435780"/>
                          <a:pt x="7325319" y="4587017"/>
                          <a:pt x="7372350" y="4724954"/>
                        </a:cubicBezTo>
                        <a:cubicBezTo>
                          <a:pt x="7419381" y="4862891"/>
                          <a:pt x="7360379" y="4976039"/>
                          <a:pt x="7372350" y="5178829"/>
                        </a:cubicBezTo>
                        <a:cubicBezTo>
                          <a:pt x="7384321" y="5381619"/>
                          <a:pt x="7315712" y="5629200"/>
                          <a:pt x="7372350" y="5888736"/>
                        </a:cubicBezTo>
                        <a:cubicBezTo>
                          <a:pt x="7428988" y="6148272"/>
                          <a:pt x="7338732" y="6218232"/>
                          <a:pt x="7372350" y="6342611"/>
                        </a:cubicBezTo>
                        <a:cubicBezTo>
                          <a:pt x="7405968" y="6466991"/>
                          <a:pt x="7362393" y="6570455"/>
                          <a:pt x="7372350" y="6796486"/>
                        </a:cubicBezTo>
                        <a:cubicBezTo>
                          <a:pt x="7382307" y="7022517"/>
                          <a:pt x="7325935" y="7223895"/>
                          <a:pt x="7372350" y="7634409"/>
                        </a:cubicBezTo>
                        <a:cubicBezTo>
                          <a:pt x="7418765" y="8044923"/>
                          <a:pt x="7356179" y="8072559"/>
                          <a:pt x="7372350" y="8344316"/>
                        </a:cubicBezTo>
                        <a:cubicBezTo>
                          <a:pt x="7388521" y="8616073"/>
                          <a:pt x="7358287" y="8769112"/>
                          <a:pt x="7372350" y="8926207"/>
                        </a:cubicBezTo>
                        <a:cubicBezTo>
                          <a:pt x="7386413" y="9083302"/>
                          <a:pt x="7366875" y="9419689"/>
                          <a:pt x="7372350" y="9764129"/>
                        </a:cubicBezTo>
                        <a:cubicBezTo>
                          <a:pt x="7377825" y="10108569"/>
                          <a:pt x="7329829" y="10093387"/>
                          <a:pt x="7372350" y="10346020"/>
                        </a:cubicBezTo>
                        <a:cubicBezTo>
                          <a:pt x="7414871" y="10598653"/>
                          <a:pt x="7339820" y="11002118"/>
                          <a:pt x="7372350" y="11183943"/>
                        </a:cubicBezTo>
                        <a:cubicBezTo>
                          <a:pt x="7404880" y="11365768"/>
                          <a:pt x="7362973" y="11582284"/>
                          <a:pt x="7372350" y="11765834"/>
                        </a:cubicBezTo>
                        <a:cubicBezTo>
                          <a:pt x="7381727" y="11949384"/>
                          <a:pt x="7358757" y="12360641"/>
                          <a:pt x="7372350" y="12801600"/>
                        </a:cubicBezTo>
                        <a:cubicBezTo>
                          <a:pt x="7234782" y="12804290"/>
                          <a:pt x="7100778" y="12790493"/>
                          <a:pt x="7026417" y="12801600"/>
                        </a:cubicBezTo>
                        <a:cubicBezTo>
                          <a:pt x="6952056" y="12812707"/>
                          <a:pt x="6796349" y="12780841"/>
                          <a:pt x="6680483" y="12801600"/>
                        </a:cubicBezTo>
                        <a:cubicBezTo>
                          <a:pt x="6564617" y="12822359"/>
                          <a:pt x="6194732" y="12720845"/>
                          <a:pt x="5965932" y="12801600"/>
                        </a:cubicBezTo>
                        <a:cubicBezTo>
                          <a:pt x="5737132" y="12882355"/>
                          <a:pt x="5682072" y="12796849"/>
                          <a:pt x="5472552" y="12801600"/>
                        </a:cubicBezTo>
                        <a:cubicBezTo>
                          <a:pt x="5263032" y="12806351"/>
                          <a:pt x="5098418" y="12797549"/>
                          <a:pt x="4758001" y="12801600"/>
                        </a:cubicBezTo>
                        <a:cubicBezTo>
                          <a:pt x="4417584" y="12805651"/>
                          <a:pt x="4279765" y="12765694"/>
                          <a:pt x="4117174" y="12801600"/>
                        </a:cubicBezTo>
                        <a:cubicBezTo>
                          <a:pt x="3954583" y="12837506"/>
                          <a:pt x="3585813" y="12764824"/>
                          <a:pt x="3402623" y="12801600"/>
                        </a:cubicBezTo>
                        <a:cubicBezTo>
                          <a:pt x="3219433" y="12838376"/>
                          <a:pt x="3087196" y="12735580"/>
                          <a:pt x="2835519" y="12801600"/>
                        </a:cubicBezTo>
                        <a:cubicBezTo>
                          <a:pt x="2583842" y="12867620"/>
                          <a:pt x="2553583" y="12783858"/>
                          <a:pt x="2415862" y="12801600"/>
                        </a:cubicBezTo>
                        <a:cubicBezTo>
                          <a:pt x="2278141" y="12819342"/>
                          <a:pt x="2041966" y="12794857"/>
                          <a:pt x="1701312" y="12801600"/>
                        </a:cubicBezTo>
                        <a:cubicBezTo>
                          <a:pt x="1360658" y="12808343"/>
                          <a:pt x="1283402" y="12738056"/>
                          <a:pt x="1060484" y="12801600"/>
                        </a:cubicBezTo>
                        <a:cubicBezTo>
                          <a:pt x="837566" y="12865144"/>
                          <a:pt x="818115" y="12797446"/>
                          <a:pt x="714551" y="12801600"/>
                        </a:cubicBezTo>
                        <a:cubicBezTo>
                          <a:pt x="610987" y="12805754"/>
                          <a:pt x="326588" y="12799279"/>
                          <a:pt x="0" y="12801600"/>
                        </a:cubicBezTo>
                        <a:cubicBezTo>
                          <a:pt x="-2052" y="12690387"/>
                          <a:pt x="13885" y="12477066"/>
                          <a:pt x="0" y="12347725"/>
                        </a:cubicBezTo>
                        <a:cubicBezTo>
                          <a:pt x="-13885" y="12218385"/>
                          <a:pt x="90041" y="11746298"/>
                          <a:pt x="0" y="11509802"/>
                        </a:cubicBezTo>
                        <a:cubicBezTo>
                          <a:pt x="-90041" y="11273306"/>
                          <a:pt x="61408" y="11072800"/>
                          <a:pt x="0" y="10799895"/>
                        </a:cubicBezTo>
                        <a:cubicBezTo>
                          <a:pt x="-61408" y="10526990"/>
                          <a:pt x="95848" y="10238619"/>
                          <a:pt x="0" y="9961972"/>
                        </a:cubicBezTo>
                        <a:cubicBezTo>
                          <a:pt x="-95848" y="9685325"/>
                          <a:pt x="14982" y="9594571"/>
                          <a:pt x="0" y="9252065"/>
                        </a:cubicBezTo>
                        <a:cubicBezTo>
                          <a:pt x="-14982" y="8909559"/>
                          <a:pt x="2602" y="9013861"/>
                          <a:pt x="0" y="8926207"/>
                        </a:cubicBezTo>
                        <a:cubicBezTo>
                          <a:pt x="-2602" y="8838553"/>
                          <a:pt x="15307" y="8689388"/>
                          <a:pt x="0" y="8600348"/>
                        </a:cubicBezTo>
                        <a:cubicBezTo>
                          <a:pt x="-15307" y="8511308"/>
                          <a:pt x="77716" y="8231252"/>
                          <a:pt x="0" y="7890441"/>
                        </a:cubicBezTo>
                        <a:cubicBezTo>
                          <a:pt x="-77716" y="7549630"/>
                          <a:pt x="4176" y="7763895"/>
                          <a:pt x="0" y="7692598"/>
                        </a:cubicBezTo>
                        <a:cubicBezTo>
                          <a:pt x="-4176" y="7621301"/>
                          <a:pt x="6133" y="7583247"/>
                          <a:pt x="0" y="7494755"/>
                        </a:cubicBezTo>
                        <a:cubicBezTo>
                          <a:pt x="-6133" y="7406263"/>
                          <a:pt x="12342" y="7025226"/>
                          <a:pt x="0" y="6656832"/>
                        </a:cubicBezTo>
                        <a:cubicBezTo>
                          <a:pt x="-12342" y="6288438"/>
                          <a:pt x="29951" y="6036217"/>
                          <a:pt x="0" y="5818909"/>
                        </a:cubicBezTo>
                        <a:cubicBezTo>
                          <a:pt x="-29951" y="5601601"/>
                          <a:pt x="20425" y="5666231"/>
                          <a:pt x="0" y="5621066"/>
                        </a:cubicBezTo>
                        <a:cubicBezTo>
                          <a:pt x="-20425" y="5575901"/>
                          <a:pt x="54247" y="5194875"/>
                          <a:pt x="0" y="4783143"/>
                        </a:cubicBezTo>
                        <a:cubicBezTo>
                          <a:pt x="-54247" y="4371411"/>
                          <a:pt x="33855" y="4420570"/>
                          <a:pt x="0" y="4073236"/>
                        </a:cubicBezTo>
                        <a:cubicBezTo>
                          <a:pt x="-33855" y="3725902"/>
                          <a:pt x="52980" y="3815886"/>
                          <a:pt x="0" y="3619361"/>
                        </a:cubicBezTo>
                        <a:cubicBezTo>
                          <a:pt x="-52980" y="3422836"/>
                          <a:pt x="29300" y="3078034"/>
                          <a:pt x="0" y="2781439"/>
                        </a:cubicBezTo>
                        <a:cubicBezTo>
                          <a:pt x="-29300" y="2484844"/>
                          <a:pt x="57491" y="2182517"/>
                          <a:pt x="0" y="1943516"/>
                        </a:cubicBezTo>
                        <a:cubicBezTo>
                          <a:pt x="-57491" y="1704515"/>
                          <a:pt x="31204" y="1505849"/>
                          <a:pt x="0" y="1105593"/>
                        </a:cubicBezTo>
                        <a:cubicBezTo>
                          <a:pt x="-31204" y="705337"/>
                          <a:pt x="16605" y="962036"/>
                          <a:pt x="0" y="907750"/>
                        </a:cubicBezTo>
                        <a:cubicBezTo>
                          <a:pt x="-16605" y="853464"/>
                          <a:pt x="106152" y="409913"/>
                          <a:pt x="0" y="0"/>
                        </a:cubicBezTo>
                        <a:close/>
                      </a:path>
                      <a:path w="7372350" h="12801600" stroke="0" extrusionOk="0">
                        <a:moveTo>
                          <a:pt x="0" y="0"/>
                        </a:moveTo>
                        <a:cubicBezTo>
                          <a:pt x="149640" y="-60297"/>
                          <a:pt x="366354" y="51635"/>
                          <a:pt x="640827" y="0"/>
                        </a:cubicBezTo>
                        <a:cubicBezTo>
                          <a:pt x="915300" y="-51635"/>
                          <a:pt x="1096867" y="25787"/>
                          <a:pt x="1355378" y="0"/>
                        </a:cubicBezTo>
                        <a:cubicBezTo>
                          <a:pt x="1613889" y="-25787"/>
                          <a:pt x="1660140" y="26231"/>
                          <a:pt x="1775035" y="0"/>
                        </a:cubicBezTo>
                        <a:cubicBezTo>
                          <a:pt x="1889930" y="-26231"/>
                          <a:pt x="2292649" y="1141"/>
                          <a:pt x="2489586" y="0"/>
                        </a:cubicBezTo>
                        <a:cubicBezTo>
                          <a:pt x="2686523" y="-1141"/>
                          <a:pt x="2824629" y="21215"/>
                          <a:pt x="2982966" y="0"/>
                        </a:cubicBezTo>
                        <a:cubicBezTo>
                          <a:pt x="3141303" y="-21215"/>
                          <a:pt x="3300285" y="32645"/>
                          <a:pt x="3402623" y="0"/>
                        </a:cubicBezTo>
                        <a:cubicBezTo>
                          <a:pt x="3504961" y="-32645"/>
                          <a:pt x="3926277" y="40434"/>
                          <a:pt x="4117174" y="0"/>
                        </a:cubicBezTo>
                        <a:cubicBezTo>
                          <a:pt x="4308071" y="-40434"/>
                          <a:pt x="4624406" y="81252"/>
                          <a:pt x="4831725" y="0"/>
                        </a:cubicBezTo>
                        <a:cubicBezTo>
                          <a:pt x="5039044" y="-81252"/>
                          <a:pt x="5198556" y="54209"/>
                          <a:pt x="5472552" y="0"/>
                        </a:cubicBezTo>
                        <a:cubicBezTo>
                          <a:pt x="5746548" y="-54209"/>
                          <a:pt x="5783605" y="55640"/>
                          <a:pt x="6039656" y="0"/>
                        </a:cubicBezTo>
                        <a:cubicBezTo>
                          <a:pt x="6295707" y="-55640"/>
                          <a:pt x="6401782" y="29889"/>
                          <a:pt x="6533036" y="0"/>
                        </a:cubicBezTo>
                        <a:cubicBezTo>
                          <a:pt x="6664290" y="-29889"/>
                          <a:pt x="6778533" y="12906"/>
                          <a:pt x="6878970" y="0"/>
                        </a:cubicBezTo>
                        <a:cubicBezTo>
                          <a:pt x="6979407" y="-12906"/>
                          <a:pt x="7248204" y="42888"/>
                          <a:pt x="7372350" y="0"/>
                        </a:cubicBezTo>
                        <a:cubicBezTo>
                          <a:pt x="7387126" y="155409"/>
                          <a:pt x="7349397" y="199540"/>
                          <a:pt x="7372350" y="325859"/>
                        </a:cubicBezTo>
                        <a:cubicBezTo>
                          <a:pt x="7395303" y="452178"/>
                          <a:pt x="7361294" y="437639"/>
                          <a:pt x="7372350" y="523702"/>
                        </a:cubicBezTo>
                        <a:cubicBezTo>
                          <a:pt x="7383406" y="609765"/>
                          <a:pt x="7345184" y="1190044"/>
                          <a:pt x="7372350" y="1361625"/>
                        </a:cubicBezTo>
                        <a:cubicBezTo>
                          <a:pt x="7399516" y="1533206"/>
                          <a:pt x="7332672" y="1665754"/>
                          <a:pt x="7372350" y="1943516"/>
                        </a:cubicBezTo>
                        <a:cubicBezTo>
                          <a:pt x="7412028" y="2221278"/>
                          <a:pt x="7301085" y="2320943"/>
                          <a:pt x="7372350" y="2653423"/>
                        </a:cubicBezTo>
                        <a:cubicBezTo>
                          <a:pt x="7443615" y="2985903"/>
                          <a:pt x="7366313" y="3056643"/>
                          <a:pt x="7372350" y="3363329"/>
                        </a:cubicBezTo>
                        <a:cubicBezTo>
                          <a:pt x="7378387" y="3670015"/>
                          <a:pt x="7353018" y="3473839"/>
                          <a:pt x="7372350" y="3561172"/>
                        </a:cubicBezTo>
                        <a:cubicBezTo>
                          <a:pt x="7391682" y="3648505"/>
                          <a:pt x="7358154" y="4003961"/>
                          <a:pt x="7372350" y="4143063"/>
                        </a:cubicBezTo>
                        <a:cubicBezTo>
                          <a:pt x="7386546" y="4282165"/>
                          <a:pt x="7369352" y="4286483"/>
                          <a:pt x="7372350" y="4340906"/>
                        </a:cubicBezTo>
                        <a:cubicBezTo>
                          <a:pt x="7375348" y="4395329"/>
                          <a:pt x="7319856" y="4775238"/>
                          <a:pt x="7372350" y="4922797"/>
                        </a:cubicBezTo>
                        <a:cubicBezTo>
                          <a:pt x="7424844" y="5070356"/>
                          <a:pt x="7326856" y="5352591"/>
                          <a:pt x="7372350" y="5632704"/>
                        </a:cubicBezTo>
                        <a:cubicBezTo>
                          <a:pt x="7417844" y="5912817"/>
                          <a:pt x="7369959" y="5774185"/>
                          <a:pt x="7372350" y="5830547"/>
                        </a:cubicBezTo>
                        <a:cubicBezTo>
                          <a:pt x="7374741" y="5886909"/>
                          <a:pt x="7370812" y="5957299"/>
                          <a:pt x="7372350" y="6028390"/>
                        </a:cubicBezTo>
                        <a:cubicBezTo>
                          <a:pt x="7373888" y="6099481"/>
                          <a:pt x="7367459" y="6153663"/>
                          <a:pt x="7372350" y="6226233"/>
                        </a:cubicBezTo>
                        <a:cubicBezTo>
                          <a:pt x="7377241" y="6298803"/>
                          <a:pt x="7363912" y="6567884"/>
                          <a:pt x="7372350" y="6680108"/>
                        </a:cubicBezTo>
                        <a:cubicBezTo>
                          <a:pt x="7380788" y="6792333"/>
                          <a:pt x="7342472" y="7013003"/>
                          <a:pt x="7372350" y="7133983"/>
                        </a:cubicBezTo>
                        <a:cubicBezTo>
                          <a:pt x="7402228" y="7254964"/>
                          <a:pt x="7323354" y="7417041"/>
                          <a:pt x="7372350" y="7587857"/>
                        </a:cubicBezTo>
                        <a:cubicBezTo>
                          <a:pt x="7421346" y="7758673"/>
                          <a:pt x="7326789" y="7900299"/>
                          <a:pt x="7372350" y="8041732"/>
                        </a:cubicBezTo>
                        <a:cubicBezTo>
                          <a:pt x="7417911" y="8183165"/>
                          <a:pt x="7355162" y="8447837"/>
                          <a:pt x="7372350" y="8751639"/>
                        </a:cubicBezTo>
                        <a:cubicBezTo>
                          <a:pt x="7389538" y="9055441"/>
                          <a:pt x="7324598" y="9127893"/>
                          <a:pt x="7372350" y="9461546"/>
                        </a:cubicBezTo>
                        <a:cubicBezTo>
                          <a:pt x="7420102" y="9795199"/>
                          <a:pt x="7360381" y="9568057"/>
                          <a:pt x="7372350" y="9659389"/>
                        </a:cubicBezTo>
                        <a:cubicBezTo>
                          <a:pt x="7384319" y="9750721"/>
                          <a:pt x="7272032" y="10277218"/>
                          <a:pt x="7372350" y="10497312"/>
                        </a:cubicBezTo>
                        <a:cubicBezTo>
                          <a:pt x="7472668" y="10717406"/>
                          <a:pt x="7318602" y="11037039"/>
                          <a:pt x="7372350" y="11207219"/>
                        </a:cubicBezTo>
                        <a:cubicBezTo>
                          <a:pt x="7426098" y="11377399"/>
                          <a:pt x="7361121" y="11758674"/>
                          <a:pt x="7372350" y="12045142"/>
                        </a:cubicBezTo>
                        <a:cubicBezTo>
                          <a:pt x="7383579" y="12331610"/>
                          <a:pt x="7353948" y="12528931"/>
                          <a:pt x="7372350" y="12801600"/>
                        </a:cubicBezTo>
                        <a:cubicBezTo>
                          <a:pt x="7258002" y="12837771"/>
                          <a:pt x="7192671" y="12795670"/>
                          <a:pt x="7026417" y="12801600"/>
                        </a:cubicBezTo>
                        <a:cubicBezTo>
                          <a:pt x="6860163" y="12807530"/>
                          <a:pt x="6764728" y="12798837"/>
                          <a:pt x="6533036" y="12801600"/>
                        </a:cubicBezTo>
                        <a:cubicBezTo>
                          <a:pt x="6301344" y="12804363"/>
                          <a:pt x="6340698" y="12777255"/>
                          <a:pt x="6187103" y="12801600"/>
                        </a:cubicBezTo>
                        <a:cubicBezTo>
                          <a:pt x="6033508" y="12825945"/>
                          <a:pt x="5835068" y="12788961"/>
                          <a:pt x="5693723" y="12801600"/>
                        </a:cubicBezTo>
                        <a:cubicBezTo>
                          <a:pt x="5552378" y="12814239"/>
                          <a:pt x="5475564" y="12760908"/>
                          <a:pt x="5347789" y="12801600"/>
                        </a:cubicBezTo>
                        <a:cubicBezTo>
                          <a:pt x="5220014" y="12842292"/>
                          <a:pt x="4932506" y="12745071"/>
                          <a:pt x="4706962" y="12801600"/>
                        </a:cubicBezTo>
                        <a:cubicBezTo>
                          <a:pt x="4481418" y="12858129"/>
                          <a:pt x="4203032" y="12751399"/>
                          <a:pt x="3992411" y="12801600"/>
                        </a:cubicBezTo>
                        <a:cubicBezTo>
                          <a:pt x="3781790" y="12851801"/>
                          <a:pt x="3779659" y="12794245"/>
                          <a:pt x="3646478" y="12801600"/>
                        </a:cubicBezTo>
                        <a:cubicBezTo>
                          <a:pt x="3513297" y="12808955"/>
                          <a:pt x="3097212" y="12799763"/>
                          <a:pt x="2931927" y="12801600"/>
                        </a:cubicBezTo>
                        <a:cubicBezTo>
                          <a:pt x="2766642" y="12803437"/>
                          <a:pt x="2671612" y="12784338"/>
                          <a:pt x="2585994" y="12801600"/>
                        </a:cubicBezTo>
                        <a:cubicBezTo>
                          <a:pt x="2500376" y="12818862"/>
                          <a:pt x="2319921" y="12770707"/>
                          <a:pt x="2240060" y="12801600"/>
                        </a:cubicBezTo>
                        <a:cubicBezTo>
                          <a:pt x="2160199" y="12832493"/>
                          <a:pt x="1931141" y="12753352"/>
                          <a:pt x="1746680" y="12801600"/>
                        </a:cubicBezTo>
                        <a:cubicBezTo>
                          <a:pt x="1562219" y="12849848"/>
                          <a:pt x="1460490" y="12758315"/>
                          <a:pt x="1327023" y="12801600"/>
                        </a:cubicBezTo>
                        <a:cubicBezTo>
                          <a:pt x="1193556" y="12844885"/>
                          <a:pt x="982380" y="12768857"/>
                          <a:pt x="833643" y="12801600"/>
                        </a:cubicBezTo>
                        <a:cubicBezTo>
                          <a:pt x="684906" y="12834343"/>
                          <a:pt x="210484" y="12764621"/>
                          <a:pt x="0" y="12801600"/>
                        </a:cubicBezTo>
                        <a:cubicBezTo>
                          <a:pt x="-4803" y="12753637"/>
                          <a:pt x="13737" y="12643985"/>
                          <a:pt x="0" y="12603757"/>
                        </a:cubicBezTo>
                        <a:cubicBezTo>
                          <a:pt x="-13737" y="12563529"/>
                          <a:pt x="19047" y="12324580"/>
                          <a:pt x="0" y="12149882"/>
                        </a:cubicBezTo>
                        <a:cubicBezTo>
                          <a:pt x="-19047" y="11975184"/>
                          <a:pt x="64829" y="11777329"/>
                          <a:pt x="0" y="11567991"/>
                        </a:cubicBezTo>
                        <a:cubicBezTo>
                          <a:pt x="-64829" y="11358653"/>
                          <a:pt x="63761" y="11138343"/>
                          <a:pt x="0" y="10858084"/>
                        </a:cubicBezTo>
                        <a:cubicBezTo>
                          <a:pt x="-63761" y="10577825"/>
                          <a:pt x="1608" y="10672460"/>
                          <a:pt x="0" y="10532225"/>
                        </a:cubicBezTo>
                        <a:cubicBezTo>
                          <a:pt x="-1608" y="10391990"/>
                          <a:pt x="65766" y="10055747"/>
                          <a:pt x="0" y="9694303"/>
                        </a:cubicBezTo>
                        <a:cubicBezTo>
                          <a:pt x="-65766" y="9332859"/>
                          <a:pt x="57921" y="9241653"/>
                          <a:pt x="0" y="9112412"/>
                        </a:cubicBezTo>
                        <a:cubicBezTo>
                          <a:pt x="-57921" y="8983171"/>
                          <a:pt x="55317" y="8689238"/>
                          <a:pt x="0" y="8530521"/>
                        </a:cubicBezTo>
                        <a:cubicBezTo>
                          <a:pt x="-55317" y="8371804"/>
                          <a:pt x="40476" y="8249274"/>
                          <a:pt x="0" y="8076646"/>
                        </a:cubicBezTo>
                        <a:cubicBezTo>
                          <a:pt x="-40476" y="7904018"/>
                          <a:pt x="66080" y="7510858"/>
                          <a:pt x="0" y="7238723"/>
                        </a:cubicBezTo>
                        <a:cubicBezTo>
                          <a:pt x="-66080" y="6966588"/>
                          <a:pt x="42557" y="6586956"/>
                          <a:pt x="0" y="6400800"/>
                        </a:cubicBezTo>
                        <a:cubicBezTo>
                          <a:pt x="-42557" y="6214644"/>
                          <a:pt x="22046" y="6121089"/>
                          <a:pt x="0" y="5946925"/>
                        </a:cubicBezTo>
                        <a:cubicBezTo>
                          <a:pt x="-22046" y="5772761"/>
                          <a:pt x="4119" y="5823690"/>
                          <a:pt x="0" y="5749082"/>
                        </a:cubicBezTo>
                        <a:cubicBezTo>
                          <a:pt x="-4119" y="5674474"/>
                          <a:pt x="34687" y="5294253"/>
                          <a:pt x="0" y="5039175"/>
                        </a:cubicBezTo>
                        <a:cubicBezTo>
                          <a:pt x="-34687" y="4784097"/>
                          <a:pt x="10804" y="4771619"/>
                          <a:pt x="0" y="4585300"/>
                        </a:cubicBezTo>
                        <a:cubicBezTo>
                          <a:pt x="-10804" y="4398981"/>
                          <a:pt x="5294" y="4285945"/>
                          <a:pt x="0" y="4003409"/>
                        </a:cubicBezTo>
                        <a:cubicBezTo>
                          <a:pt x="-5294" y="3720873"/>
                          <a:pt x="8051" y="3700298"/>
                          <a:pt x="0" y="3549535"/>
                        </a:cubicBezTo>
                        <a:cubicBezTo>
                          <a:pt x="-8051" y="3398772"/>
                          <a:pt x="35655" y="3326145"/>
                          <a:pt x="0" y="3223676"/>
                        </a:cubicBezTo>
                        <a:cubicBezTo>
                          <a:pt x="-35655" y="3121207"/>
                          <a:pt x="23391" y="3093557"/>
                          <a:pt x="0" y="3025833"/>
                        </a:cubicBezTo>
                        <a:cubicBezTo>
                          <a:pt x="-23391" y="2958109"/>
                          <a:pt x="36842" y="2819141"/>
                          <a:pt x="0" y="2699974"/>
                        </a:cubicBezTo>
                        <a:cubicBezTo>
                          <a:pt x="-36842" y="2580807"/>
                          <a:pt x="69045" y="2029813"/>
                          <a:pt x="0" y="1862051"/>
                        </a:cubicBezTo>
                        <a:cubicBezTo>
                          <a:pt x="-69045" y="1694289"/>
                          <a:pt x="15694" y="1674103"/>
                          <a:pt x="0" y="1536192"/>
                        </a:cubicBezTo>
                        <a:cubicBezTo>
                          <a:pt x="-15694" y="1398281"/>
                          <a:pt x="37387" y="1278663"/>
                          <a:pt x="0" y="1082317"/>
                        </a:cubicBezTo>
                        <a:cubicBezTo>
                          <a:pt x="-37387" y="885971"/>
                          <a:pt x="49555" y="397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_Title">
            <a:extLst>
              <a:ext uri="{FF2B5EF4-FFF2-40B4-BE49-F238E27FC236}">
                <a16:creationId xmlns:a16="http://schemas.microsoft.com/office/drawing/2014/main" id="{53D97B51-4969-485B-927A-D6EE16630BD7}"/>
              </a:ext>
            </a:extLst>
          </p:cNvPr>
          <p:cNvSpPr/>
          <p:nvPr/>
        </p:nvSpPr>
        <p:spPr>
          <a:xfrm>
            <a:off x="18741320" y="225765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PREVIEW</a:t>
            </a:r>
          </a:p>
        </p:txBody>
      </p:sp>
    </p:spTree>
    <p:extLst>
      <p:ext uri="{BB962C8B-B14F-4D97-AF65-F5344CB8AC3E}">
        <p14:creationId xmlns:p14="http://schemas.microsoft.com/office/powerpoint/2010/main" val="18329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</p:sldLayoutIdLst>
  <p:txStyles>
    <p:titleStyle>
      <a:lvl1pPr algn="l" defTabSz="831179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795" indent="-207795" algn="l" defTabSz="831179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38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3pPr>
      <a:lvl4pPr marL="1454561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870149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70132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3116916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532505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1pPr>
      <a:lvl2pPr marL="415588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2pPr>
      <a:lvl3pPr marL="831179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3pPr>
      <a:lvl4pPr marL="1246767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662356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07794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49353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290912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32471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8496">
          <p15:clr>
            <a:srgbClr val="F26B43"/>
          </p15:clr>
        </p15:guide>
        <p15:guide id="4" pos="11376">
          <p15:clr>
            <a:srgbClr val="F26B43"/>
          </p15:clr>
        </p15:guide>
        <p15:guide id="5" orient="horz" pos="288">
          <p15:clr>
            <a:srgbClr val="F26B43"/>
          </p15:clr>
        </p15:guide>
        <p15:guide id="6" orient="horz" pos="648">
          <p15:clr>
            <a:srgbClr val="F26B43"/>
          </p15:clr>
        </p15:guide>
        <p15:guide id="7" orient="horz" pos="2592">
          <p15:clr>
            <a:srgbClr val="F26B43"/>
          </p15:clr>
        </p15:guide>
        <p15:guide id="9" orient="horz" pos="5616">
          <p15:clr>
            <a:srgbClr val="F26B43"/>
          </p15:clr>
        </p15:guide>
        <p15:guide id="12" orient="horz" pos="9155">
          <p15:clr>
            <a:srgbClr val="F26B43"/>
          </p15:clr>
        </p15:guide>
        <p15:guide id="20" orient="horz" pos="6840">
          <p15:clr>
            <a:srgbClr val="F26B43"/>
          </p15:clr>
        </p15:guide>
        <p15:guide id="26" orient="horz" pos="7776">
          <p15:clr>
            <a:srgbClr val="F26B43"/>
          </p15:clr>
        </p15:guide>
        <p15:guide id="27" orient="horz" pos="7704">
          <p15:clr>
            <a:srgbClr val="F26B43"/>
          </p15:clr>
        </p15:guide>
        <p15:guide id="29" pos="4176">
          <p15:clr>
            <a:srgbClr val="F26B43"/>
          </p15:clr>
        </p15:guide>
        <p15:guide id="33" orient="horz" pos="4464">
          <p15:clr>
            <a:srgbClr val="F26B43"/>
          </p15:clr>
        </p15:guide>
        <p15:guide id="34" pos="144">
          <p15:clr>
            <a:srgbClr val="F26B43"/>
          </p15:clr>
        </p15:guide>
        <p15:guide id="35" orient="horz" pos="2664">
          <p15:clr>
            <a:srgbClr val="F26B43"/>
          </p15:clr>
        </p15:guide>
        <p15:guide id="36" orient="horz" pos="4392">
          <p15:clr>
            <a:srgbClr val="F26B43"/>
          </p15:clr>
        </p15:guide>
        <p15:guide id="37" pos="4320">
          <p15:clr>
            <a:srgbClr val="F26B43"/>
          </p15:clr>
        </p15:guide>
        <p15:guide id="38" pos="4464">
          <p15:clr>
            <a:srgbClr val="F26B43"/>
          </p15:clr>
        </p15:guide>
        <p15:guide id="39" pos="8640">
          <p15:clr>
            <a:srgbClr val="F26B43"/>
          </p15:clr>
        </p15:guide>
        <p15:guide id="40" pos="8784">
          <p15:clr>
            <a:srgbClr val="F26B43"/>
          </p15:clr>
        </p15:guide>
        <p15:guide id="41" orient="horz" pos="576">
          <p15:clr>
            <a:srgbClr val="F26B43"/>
          </p15:clr>
        </p15:guide>
        <p15:guide id="42" orient="horz" pos="5688">
          <p15:clr>
            <a:srgbClr val="F26B43"/>
          </p15:clr>
        </p15:guide>
        <p15:guide id="43" orient="horz" pos="6912">
          <p15:clr>
            <a:srgbClr val="F26B43"/>
          </p15:clr>
        </p15:guide>
        <p15:guide id="44" pos="720">
          <p15:clr>
            <a:srgbClr val="F26B43"/>
          </p15:clr>
        </p15:guide>
        <p15:guide id="45" orient="horz" pos="360">
          <p15:clr>
            <a:srgbClr val="F26B43"/>
          </p15:clr>
        </p15:guide>
        <p15:guide id="46" orient="horz" pos="72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Text_Notes">
            <a:extLst>
              <a:ext uri="{FF2B5EF4-FFF2-40B4-BE49-F238E27FC236}">
                <a16:creationId xmlns:a16="http://schemas.microsoft.com/office/drawing/2014/main" id="{9E487FC2-CD24-4B0B-981F-A27B1E316EEC}"/>
              </a:ext>
            </a:extLst>
          </p:cNvPr>
          <p:cNvGrpSpPr/>
          <p:nvPr/>
        </p:nvGrpSpPr>
        <p:grpSpPr>
          <a:xfrm>
            <a:off x="0" y="12219708"/>
            <a:ext cx="18288000" cy="581891"/>
            <a:chOff x="0" y="12219708"/>
            <a:chExt cx="18288000" cy="5818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45D757-B1F4-4EFF-9559-91E15BC67AEA}"/>
                </a:ext>
              </a:extLst>
            </p:cNvPr>
            <p:cNvSpPr/>
            <p:nvPr/>
          </p:nvSpPr>
          <p:spPr>
            <a:xfrm>
              <a:off x="0" y="12219708"/>
              <a:ext cx="18288000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smarter, </a:t>
              </a:r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not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harder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4DAE17-6B5D-47C8-8CC1-91E74038F5F7}"/>
                </a:ext>
              </a:extLst>
            </p:cNvPr>
            <p:cNvSpPr/>
            <p:nvPr/>
          </p:nvSpPr>
          <p:spPr>
            <a:xfrm>
              <a:off x="16376596" y="12334911"/>
              <a:ext cx="1385886" cy="35238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r" defTabSz="1219139"/>
              <a:r>
                <a:rPr lang="en-US" sz="900" b="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Built with  Author Tools 3.0.0.0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E403706-FD0F-4458-BF42-91099C01C820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483" y="12334911"/>
              <a:ext cx="381000" cy="381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FD355EC-FDF4-484E-8782-EA3E287B22EA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241300" y="12363226"/>
              <a:ext cx="1296290" cy="3240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C01A94D-9C60-4C78-839D-F68E931A5F43}"/>
                </a:ext>
              </a:extLst>
            </p:cNvPr>
            <p:cNvSpPr/>
            <p:nvPr/>
          </p:nvSpPr>
          <p:spPr>
            <a:xfrm>
              <a:off x="1537590" y="12344400"/>
              <a:ext cx="3049650" cy="3429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© 2020</a:t>
              </a:r>
              <a:b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</a:br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All Rights Reserved</a:t>
              </a:r>
              <a:endParaRPr lang="en-US" sz="900" b="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24" name="Text_Title">
            <a:extLst>
              <a:ext uri="{FF2B5EF4-FFF2-40B4-BE49-F238E27FC236}">
                <a16:creationId xmlns:a16="http://schemas.microsoft.com/office/drawing/2014/main" id="{73C8278D-BB79-469D-9B52-6376E0F90F28}"/>
              </a:ext>
            </a:extLst>
          </p:cNvPr>
          <p:cNvSpPr/>
          <p:nvPr/>
        </p:nvSpPr>
        <p:spPr>
          <a:xfrm>
            <a:off x="241300" y="225766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APPENDIX</a:t>
            </a:r>
          </a:p>
        </p:txBody>
      </p:sp>
      <p:sp>
        <p:nvSpPr>
          <p:cNvPr id="25" name="Notes">
            <a:extLst>
              <a:ext uri="{FF2B5EF4-FFF2-40B4-BE49-F238E27FC236}">
                <a16:creationId xmlns:a16="http://schemas.microsoft.com/office/drawing/2014/main" id="{8681A2E8-5007-4ADD-8950-CA12861F6B10}"/>
              </a:ext>
            </a:extLst>
          </p:cNvPr>
          <p:cNvSpPr txBox="1"/>
          <p:nvPr/>
        </p:nvSpPr>
        <p:spPr>
          <a:xfrm>
            <a:off x="11130787" y="3347401"/>
            <a:ext cx="683063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</a:p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are we right now</a:t>
            </a:r>
          </a:p>
        </p:txBody>
      </p:sp>
      <p:sp>
        <p:nvSpPr>
          <p:cNvPr id="26" name="Text">
            <a:extLst>
              <a:ext uri="{FF2B5EF4-FFF2-40B4-BE49-F238E27FC236}">
                <a16:creationId xmlns:a16="http://schemas.microsoft.com/office/drawing/2014/main" id="{8AD3FE17-0D0E-445B-8CED-54774A498012}"/>
              </a:ext>
            </a:extLst>
          </p:cNvPr>
          <p:cNvSpPr txBox="1"/>
          <p:nvPr/>
        </p:nvSpPr>
        <p:spPr>
          <a:xfrm>
            <a:off x="11114458" y="8407097"/>
            <a:ext cx="685604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DETAIL</a:t>
            </a:r>
          </a:p>
          <a:p>
            <a:r>
              <a:rPr lang="en-US" sz="900" dirty="0"/>
              <a:t>What else do we need to know</a:t>
            </a: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3393B491-FCDA-4E8C-A714-A15AB8C59535}"/>
              </a:ext>
            </a:extLst>
          </p:cNvPr>
          <p:cNvSpPr txBox="1"/>
          <p:nvPr/>
        </p:nvSpPr>
        <p:spPr>
          <a:xfrm>
            <a:off x="11114458" y="5877249"/>
            <a:ext cx="692742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OBJECTIVE</a:t>
            </a:r>
            <a:br>
              <a:rPr lang="en-US" sz="1050" dirty="0"/>
            </a:br>
            <a:r>
              <a:rPr lang="en-US" sz="900" dirty="0"/>
              <a:t>What are we trying to do</a:t>
            </a:r>
            <a:endParaRPr lang="en-US" sz="1050" dirty="0"/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D570C6AC-CE6B-4989-BA27-0D848B2A8CAB}"/>
              </a:ext>
            </a:extLst>
          </p:cNvPr>
          <p:cNvSpPr txBox="1"/>
          <p:nvPr/>
        </p:nvSpPr>
        <p:spPr>
          <a:xfrm>
            <a:off x="11130787" y="10937335"/>
            <a:ext cx="68560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NOTES</a:t>
            </a:r>
          </a:p>
          <a:p>
            <a:r>
              <a:rPr lang="en-US" sz="900" dirty="0"/>
              <a:t>What do we want to note about this</a:t>
            </a:r>
          </a:p>
        </p:txBody>
      </p:sp>
      <p:cxnSp>
        <p:nvCxnSpPr>
          <p:cNvPr id="29" name="Text_Title">
            <a:extLst>
              <a:ext uri="{FF2B5EF4-FFF2-40B4-BE49-F238E27FC236}">
                <a16:creationId xmlns:a16="http://schemas.microsoft.com/office/drawing/2014/main" id="{3450F8D6-84FC-4F1C-B800-69D876AF3C33}"/>
              </a:ext>
            </a:extLst>
          </p:cNvPr>
          <p:cNvCxnSpPr>
            <a:cxnSpLocks/>
          </p:cNvCxnSpPr>
          <p:nvPr/>
        </p:nvCxnSpPr>
        <p:spPr>
          <a:xfrm>
            <a:off x="10972800" y="0"/>
            <a:ext cx="0" cy="128016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DC99162-DB35-46D1-99A2-8E593881431B}"/>
              </a:ext>
            </a:extLst>
          </p:cNvPr>
          <p:cNvSpPr txBox="1"/>
          <p:nvPr/>
        </p:nvSpPr>
        <p:spPr>
          <a:xfrm>
            <a:off x="11114458" y="801894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do we need to know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4728DD-A8B0-447C-97A3-3F2B732477EC}"/>
              </a:ext>
            </a:extLst>
          </p:cNvPr>
          <p:cNvSpPr/>
          <p:nvPr/>
        </p:nvSpPr>
        <p:spPr>
          <a:xfrm>
            <a:off x="18500446" y="0"/>
            <a:ext cx="7267854" cy="12801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147831737">
                  <a:custGeom>
                    <a:avLst/>
                    <a:gdLst>
                      <a:gd name="connsiteX0" fmla="*/ 0 w 7372350"/>
                      <a:gd name="connsiteY0" fmla="*/ 0 h 12801600"/>
                      <a:gd name="connsiteX1" fmla="*/ 714551 w 7372350"/>
                      <a:gd name="connsiteY1" fmla="*/ 0 h 12801600"/>
                      <a:gd name="connsiteX2" fmla="*/ 1281655 w 7372350"/>
                      <a:gd name="connsiteY2" fmla="*/ 0 h 12801600"/>
                      <a:gd name="connsiteX3" fmla="*/ 1627588 w 7372350"/>
                      <a:gd name="connsiteY3" fmla="*/ 0 h 12801600"/>
                      <a:gd name="connsiteX4" fmla="*/ 2047245 w 7372350"/>
                      <a:gd name="connsiteY4" fmla="*/ 0 h 12801600"/>
                      <a:gd name="connsiteX5" fmla="*/ 2688072 w 7372350"/>
                      <a:gd name="connsiteY5" fmla="*/ 0 h 12801600"/>
                      <a:gd name="connsiteX6" fmla="*/ 3181453 w 7372350"/>
                      <a:gd name="connsiteY6" fmla="*/ 0 h 12801600"/>
                      <a:gd name="connsiteX7" fmla="*/ 3601109 w 7372350"/>
                      <a:gd name="connsiteY7" fmla="*/ 0 h 12801600"/>
                      <a:gd name="connsiteX8" fmla="*/ 4168213 w 7372350"/>
                      <a:gd name="connsiteY8" fmla="*/ 0 h 12801600"/>
                      <a:gd name="connsiteX9" fmla="*/ 4661594 w 7372350"/>
                      <a:gd name="connsiteY9" fmla="*/ 0 h 12801600"/>
                      <a:gd name="connsiteX10" fmla="*/ 5376144 w 7372350"/>
                      <a:gd name="connsiteY10" fmla="*/ 0 h 12801600"/>
                      <a:gd name="connsiteX11" fmla="*/ 5869525 w 7372350"/>
                      <a:gd name="connsiteY11" fmla="*/ 0 h 12801600"/>
                      <a:gd name="connsiteX12" fmla="*/ 6510352 w 7372350"/>
                      <a:gd name="connsiteY12" fmla="*/ 0 h 12801600"/>
                      <a:gd name="connsiteX13" fmla="*/ 7372350 w 7372350"/>
                      <a:gd name="connsiteY13" fmla="*/ 0 h 12801600"/>
                      <a:gd name="connsiteX14" fmla="*/ 7372350 w 7372350"/>
                      <a:gd name="connsiteY14" fmla="*/ 453875 h 12801600"/>
                      <a:gd name="connsiteX15" fmla="*/ 7372350 w 7372350"/>
                      <a:gd name="connsiteY15" fmla="*/ 779734 h 12801600"/>
                      <a:gd name="connsiteX16" fmla="*/ 7372350 w 7372350"/>
                      <a:gd name="connsiteY16" fmla="*/ 1105593 h 12801600"/>
                      <a:gd name="connsiteX17" fmla="*/ 7372350 w 7372350"/>
                      <a:gd name="connsiteY17" fmla="*/ 1431452 h 12801600"/>
                      <a:gd name="connsiteX18" fmla="*/ 7372350 w 7372350"/>
                      <a:gd name="connsiteY18" fmla="*/ 2269375 h 12801600"/>
                      <a:gd name="connsiteX19" fmla="*/ 7372350 w 7372350"/>
                      <a:gd name="connsiteY19" fmla="*/ 2851265 h 12801600"/>
                      <a:gd name="connsiteX20" fmla="*/ 7372350 w 7372350"/>
                      <a:gd name="connsiteY20" fmla="*/ 3689188 h 12801600"/>
                      <a:gd name="connsiteX21" fmla="*/ 7372350 w 7372350"/>
                      <a:gd name="connsiteY21" fmla="*/ 4271079 h 12801600"/>
                      <a:gd name="connsiteX22" fmla="*/ 7372350 w 7372350"/>
                      <a:gd name="connsiteY22" fmla="*/ 4724954 h 12801600"/>
                      <a:gd name="connsiteX23" fmla="*/ 7372350 w 7372350"/>
                      <a:gd name="connsiteY23" fmla="*/ 5178829 h 12801600"/>
                      <a:gd name="connsiteX24" fmla="*/ 7372350 w 7372350"/>
                      <a:gd name="connsiteY24" fmla="*/ 5888736 h 12801600"/>
                      <a:gd name="connsiteX25" fmla="*/ 7372350 w 7372350"/>
                      <a:gd name="connsiteY25" fmla="*/ 6342611 h 12801600"/>
                      <a:gd name="connsiteX26" fmla="*/ 7372350 w 7372350"/>
                      <a:gd name="connsiteY26" fmla="*/ 6796486 h 12801600"/>
                      <a:gd name="connsiteX27" fmla="*/ 7372350 w 7372350"/>
                      <a:gd name="connsiteY27" fmla="*/ 7634409 h 12801600"/>
                      <a:gd name="connsiteX28" fmla="*/ 7372350 w 7372350"/>
                      <a:gd name="connsiteY28" fmla="*/ 8344316 h 12801600"/>
                      <a:gd name="connsiteX29" fmla="*/ 7372350 w 7372350"/>
                      <a:gd name="connsiteY29" fmla="*/ 8926207 h 12801600"/>
                      <a:gd name="connsiteX30" fmla="*/ 7372350 w 7372350"/>
                      <a:gd name="connsiteY30" fmla="*/ 9764129 h 12801600"/>
                      <a:gd name="connsiteX31" fmla="*/ 7372350 w 7372350"/>
                      <a:gd name="connsiteY31" fmla="*/ 10346020 h 12801600"/>
                      <a:gd name="connsiteX32" fmla="*/ 7372350 w 7372350"/>
                      <a:gd name="connsiteY32" fmla="*/ 11183943 h 12801600"/>
                      <a:gd name="connsiteX33" fmla="*/ 7372350 w 7372350"/>
                      <a:gd name="connsiteY33" fmla="*/ 11765834 h 12801600"/>
                      <a:gd name="connsiteX34" fmla="*/ 7372350 w 7372350"/>
                      <a:gd name="connsiteY34" fmla="*/ 12801600 h 12801600"/>
                      <a:gd name="connsiteX35" fmla="*/ 7026417 w 7372350"/>
                      <a:gd name="connsiteY35" fmla="*/ 12801600 h 12801600"/>
                      <a:gd name="connsiteX36" fmla="*/ 6680483 w 7372350"/>
                      <a:gd name="connsiteY36" fmla="*/ 12801600 h 12801600"/>
                      <a:gd name="connsiteX37" fmla="*/ 5965932 w 7372350"/>
                      <a:gd name="connsiteY37" fmla="*/ 12801600 h 12801600"/>
                      <a:gd name="connsiteX38" fmla="*/ 5472552 w 7372350"/>
                      <a:gd name="connsiteY38" fmla="*/ 12801600 h 12801600"/>
                      <a:gd name="connsiteX39" fmla="*/ 4758001 w 7372350"/>
                      <a:gd name="connsiteY39" fmla="*/ 12801600 h 12801600"/>
                      <a:gd name="connsiteX40" fmla="*/ 4117174 w 7372350"/>
                      <a:gd name="connsiteY40" fmla="*/ 12801600 h 12801600"/>
                      <a:gd name="connsiteX41" fmla="*/ 3402623 w 7372350"/>
                      <a:gd name="connsiteY41" fmla="*/ 12801600 h 12801600"/>
                      <a:gd name="connsiteX42" fmla="*/ 2835519 w 7372350"/>
                      <a:gd name="connsiteY42" fmla="*/ 12801600 h 12801600"/>
                      <a:gd name="connsiteX43" fmla="*/ 2415862 w 7372350"/>
                      <a:gd name="connsiteY43" fmla="*/ 12801600 h 12801600"/>
                      <a:gd name="connsiteX44" fmla="*/ 1701312 w 7372350"/>
                      <a:gd name="connsiteY44" fmla="*/ 12801600 h 12801600"/>
                      <a:gd name="connsiteX45" fmla="*/ 1060484 w 7372350"/>
                      <a:gd name="connsiteY45" fmla="*/ 12801600 h 12801600"/>
                      <a:gd name="connsiteX46" fmla="*/ 714551 w 7372350"/>
                      <a:gd name="connsiteY46" fmla="*/ 12801600 h 12801600"/>
                      <a:gd name="connsiteX47" fmla="*/ 0 w 7372350"/>
                      <a:gd name="connsiteY47" fmla="*/ 12801600 h 12801600"/>
                      <a:gd name="connsiteX48" fmla="*/ 0 w 7372350"/>
                      <a:gd name="connsiteY48" fmla="*/ 12347725 h 12801600"/>
                      <a:gd name="connsiteX49" fmla="*/ 0 w 7372350"/>
                      <a:gd name="connsiteY49" fmla="*/ 11509802 h 12801600"/>
                      <a:gd name="connsiteX50" fmla="*/ 0 w 7372350"/>
                      <a:gd name="connsiteY50" fmla="*/ 10799895 h 12801600"/>
                      <a:gd name="connsiteX51" fmla="*/ 0 w 7372350"/>
                      <a:gd name="connsiteY51" fmla="*/ 9961972 h 12801600"/>
                      <a:gd name="connsiteX52" fmla="*/ 0 w 7372350"/>
                      <a:gd name="connsiteY52" fmla="*/ 9252065 h 12801600"/>
                      <a:gd name="connsiteX53" fmla="*/ 0 w 7372350"/>
                      <a:gd name="connsiteY53" fmla="*/ 8926207 h 12801600"/>
                      <a:gd name="connsiteX54" fmla="*/ 0 w 7372350"/>
                      <a:gd name="connsiteY54" fmla="*/ 8600348 h 12801600"/>
                      <a:gd name="connsiteX55" fmla="*/ 0 w 7372350"/>
                      <a:gd name="connsiteY55" fmla="*/ 7890441 h 12801600"/>
                      <a:gd name="connsiteX56" fmla="*/ 0 w 7372350"/>
                      <a:gd name="connsiteY56" fmla="*/ 7692598 h 12801600"/>
                      <a:gd name="connsiteX57" fmla="*/ 0 w 7372350"/>
                      <a:gd name="connsiteY57" fmla="*/ 7494755 h 12801600"/>
                      <a:gd name="connsiteX58" fmla="*/ 0 w 7372350"/>
                      <a:gd name="connsiteY58" fmla="*/ 6656832 h 12801600"/>
                      <a:gd name="connsiteX59" fmla="*/ 0 w 7372350"/>
                      <a:gd name="connsiteY59" fmla="*/ 5818909 h 12801600"/>
                      <a:gd name="connsiteX60" fmla="*/ 0 w 7372350"/>
                      <a:gd name="connsiteY60" fmla="*/ 5621066 h 12801600"/>
                      <a:gd name="connsiteX61" fmla="*/ 0 w 7372350"/>
                      <a:gd name="connsiteY61" fmla="*/ 4783143 h 12801600"/>
                      <a:gd name="connsiteX62" fmla="*/ 0 w 7372350"/>
                      <a:gd name="connsiteY62" fmla="*/ 4073236 h 12801600"/>
                      <a:gd name="connsiteX63" fmla="*/ 0 w 7372350"/>
                      <a:gd name="connsiteY63" fmla="*/ 3619361 h 12801600"/>
                      <a:gd name="connsiteX64" fmla="*/ 0 w 7372350"/>
                      <a:gd name="connsiteY64" fmla="*/ 2781439 h 12801600"/>
                      <a:gd name="connsiteX65" fmla="*/ 0 w 7372350"/>
                      <a:gd name="connsiteY65" fmla="*/ 1943516 h 12801600"/>
                      <a:gd name="connsiteX66" fmla="*/ 0 w 7372350"/>
                      <a:gd name="connsiteY66" fmla="*/ 1105593 h 12801600"/>
                      <a:gd name="connsiteX67" fmla="*/ 0 w 7372350"/>
                      <a:gd name="connsiteY67" fmla="*/ 907750 h 12801600"/>
                      <a:gd name="connsiteX68" fmla="*/ 0 w 7372350"/>
                      <a:gd name="connsiteY68" fmla="*/ 0 h 12801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</a:cxnLst>
                    <a:rect l="l" t="t" r="r" b="b"/>
                    <a:pathLst>
                      <a:path w="7372350" h="12801600" fill="none" extrusionOk="0">
                        <a:moveTo>
                          <a:pt x="0" y="0"/>
                        </a:moveTo>
                        <a:cubicBezTo>
                          <a:pt x="278659" y="-30091"/>
                          <a:pt x="478416" y="81092"/>
                          <a:pt x="714551" y="0"/>
                        </a:cubicBezTo>
                        <a:cubicBezTo>
                          <a:pt x="950686" y="-81092"/>
                          <a:pt x="1092073" y="31377"/>
                          <a:pt x="1281655" y="0"/>
                        </a:cubicBezTo>
                        <a:cubicBezTo>
                          <a:pt x="1471237" y="-31377"/>
                          <a:pt x="1477061" y="15015"/>
                          <a:pt x="1627588" y="0"/>
                        </a:cubicBezTo>
                        <a:cubicBezTo>
                          <a:pt x="1778115" y="-15015"/>
                          <a:pt x="1957172" y="39428"/>
                          <a:pt x="2047245" y="0"/>
                        </a:cubicBezTo>
                        <a:cubicBezTo>
                          <a:pt x="2137318" y="-39428"/>
                          <a:pt x="2376726" y="31066"/>
                          <a:pt x="2688072" y="0"/>
                        </a:cubicBezTo>
                        <a:cubicBezTo>
                          <a:pt x="2999418" y="-31066"/>
                          <a:pt x="3037591" y="57676"/>
                          <a:pt x="3181453" y="0"/>
                        </a:cubicBezTo>
                        <a:cubicBezTo>
                          <a:pt x="3325315" y="-57676"/>
                          <a:pt x="3394650" y="42095"/>
                          <a:pt x="3601109" y="0"/>
                        </a:cubicBezTo>
                        <a:cubicBezTo>
                          <a:pt x="3807568" y="-42095"/>
                          <a:pt x="4003714" y="30751"/>
                          <a:pt x="4168213" y="0"/>
                        </a:cubicBezTo>
                        <a:cubicBezTo>
                          <a:pt x="4332712" y="-30751"/>
                          <a:pt x="4534895" y="10656"/>
                          <a:pt x="4661594" y="0"/>
                        </a:cubicBezTo>
                        <a:cubicBezTo>
                          <a:pt x="4788293" y="-10656"/>
                          <a:pt x="5115336" y="368"/>
                          <a:pt x="5376144" y="0"/>
                        </a:cubicBezTo>
                        <a:cubicBezTo>
                          <a:pt x="5636952" y="-368"/>
                          <a:pt x="5639982" y="8724"/>
                          <a:pt x="5869525" y="0"/>
                        </a:cubicBezTo>
                        <a:cubicBezTo>
                          <a:pt x="6099068" y="-8724"/>
                          <a:pt x="6236958" y="64590"/>
                          <a:pt x="6510352" y="0"/>
                        </a:cubicBezTo>
                        <a:cubicBezTo>
                          <a:pt x="6783746" y="-64590"/>
                          <a:pt x="6952680" y="53701"/>
                          <a:pt x="7372350" y="0"/>
                        </a:cubicBezTo>
                        <a:cubicBezTo>
                          <a:pt x="7399849" y="210311"/>
                          <a:pt x="7350188" y="322193"/>
                          <a:pt x="7372350" y="453875"/>
                        </a:cubicBezTo>
                        <a:cubicBezTo>
                          <a:pt x="7394512" y="585558"/>
                          <a:pt x="7355494" y="669468"/>
                          <a:pt x="7372350" y="779734"/>
                        </a:cubicBezTo>
                        <a:cubicBezTo>
                          <a:pt x="7389206" y="890000"/>
                          <a:pt x="7367490" y="1006342"/>
                          <a:pt x="7372350" y="1105593"/>
                        </a:cubicBezTo>
                        <a:cubicBezTo>
                          <a:pt x="7377210" y="1204844"/>
                          <a:pt x="7370261" y="1349811"/>
                          <a:pt x="7372350" y="1431452"/>
                        </a:cubicBezTo>
                        <a:cubicBezTo>
                          <a:pt x="7374439" y="1513093"/>
                          <a:pt x="7313955" y="2099391"/>
                          <a:pt x="7372350" y="2269375"/>
                        </a:cubicBezTo>
                        <a:cubicBezTo>
                          <a:pt x="7430745" y="2439359"/>
                          <a:pt x="7329873" y="2674378"/>
                          <a:pt x="7372350" y="2851265"/>
                        </a:cubicBezTo>
                        <a:cubicBezTo>
                          <a:pt x="7414827" y="3028152"/>
                          <a:pt x="7364328" y="3389011"/>
                          <a:pt x="7372350" y="3689188"/>
                        </a:cubicBezTo>
                        <a:cubicBezTo>
                          <a:pt x="7380372" y="3989365"/>
                          <a:pt x="7304782" y="4106378"/>
                          <a:pt x="7372350" y="4271079"/>
                        </a:cubicBezTo>
                        <a:cubicBezTo>
                          <a:pt x="7439918" y="4435780"/>
                          <a:pt x="7325319" y="4587017"/>
                          <a:pt x="7372350" y="4724954"/>
                        </a:cubicBezTo>
                        <a:cubicBezTo>
                          <a:pt x="7419381" y="4862891"/>
                          <a:pt x="7360379" y="4976039"/>
                          <a:pt x="7372350" y="5178829"/>
                        </a:cubicBezTo>
                        <a:cubicBezTo>
                          <a:pt x="7384321" y="5381619"/>
                          <a:pt x="7315712" y="5629200"/>
                          <a:pt x="7372350" y="5888736"/>
                        </a:cubicBezTo>
                        <a:cubicBezTo>
                          <a:pt x="7428988" y="6148272"/>
                          <a:pt x="7338732" y="6218232"/>
                          <a:pt x="7372350" y="6342611"/>
                        </a:cubicBezTo>
                        <a:cubicBezTo>
                          <a:pt x="7405968" y="6466991"/>
                          <a:pt x="7362393" y="6570455"/>
                          <a:pt x="7372350" y="6796486"/>
                        </a:cubicBezTo>
                        <a:cubicBezTo>
                          <a:pt x="7382307" y="7022517"/>
                          <a:pt x="7325935" y="7223895"/>
                          <a:pt x="7372350" y="7634409"/>
                        </a:cubicBezTo>
                        <a:cubicBezTo>
                          <a:pt x="7418765" y="8044923"/>
                          <a:pt x="7356179" y="8072559"/>
                          <a:pt x="7372350" y="8344316"/>
                        </a:cubicBezTo>
                        <a:cubicBezTo>
                          <a:pt x="7388521" y="8616073"/>
                          <a:pt x="7358287" y="8769112"/>
                          <a:pt x="7372350" y="8926207"/>
                        </a:cubicBezTo>
                        <a:cubicBezTo>
                          <a:pt x="7386413" y="9083302"/>
                          <a:pt x="7366875" y="9419689"/>
                          <a:pt x="7372350" y="9764129"/>
                        </a:cubicBezTo>
                        <a:cubicBezTo>
                          <a:pt x="7377825" y="10108569"/>
                          <a:pt x="7329829" y="10093387"/>
                          <a:pt x="7372350" y="10346020"/>
                        </a:cubicBezTo>
                        <a:cubicBezTo>
                          <a:pt x="7414871" y="10598653"/>
                          <a:pt x="7339820" y="11002118"/>
                          <a:pt x="7372350" y="11183943"/>
                        </a:cubicBezTo>
                        <a:cubicBezTo>
                          <a:pt x="7404880" y="11365768"/>
                          <a:pt x="7362973" y="11582284"/>
                          <a:pt x="7372350" y="11765834"/>
                        </a:cubicBezTo>
                        <a:cubicBezTo>
                          <a:pt x="7381727" y="11949384"/>
                          <a:pt x="7358757" y="12360641"/>
                          <a:pt x="7372350" y="12801600"/>
                        </a:cubicBezTo>
                        <a:cubicBezTo>
                          <a:pt x="7234782" y="12804290"/>
                          <a:pt x="7100778" y="12790493"/>
                          <a:pt x="7026417" y="12801600"/>
                        </a:cubicBezTo>
                        <a:cubicBezTo>
                          <a:pt x="6952056" y="12812707"/>
                          <a:pt x="6796349" y="12780841"/>
                          <a:pt x="6680483" y="12801600"/>
                        </a:cubicBezTo>
                        <a:cubicBezTo>
                          <a:pt x="6564617" y="12822359"/>
                          <a:pt x="6194732" y="12720845"/>
                          <a:pt x="5965932" y="12801600"/>
                        </a:cubicBezTo>
                        <a:cubicBezTo>
                          <a:pt x="5737132" y="12882355"/>
                          <a:pt x="5682072" y="12796849"/>
                          <a:pt x="5472552" y="12801600"/>
                        </a:cubicBezTo>
                        <a:cubicBezTo>
                          <a:pt x="5263032" y="12806351"/>
                          <a:pt x="5098418" y="12797549"/>
                          <a:pt x="4758001" y="12801600"/>
                        </a:cubicBezTo>
                        <a:cubicBezTo>
                          <a:pt x="4417584" y="12805651"/>
                          <a:pt x="4279765" y="12765694"/>
                          <a:pt x="4117174" y="12801600"/>
                        </a:cubicBezTo>
                        <a:cubicBezTo>
                          <a:pt x="3954583" y="12837506"/>
                          <a:pt x="3585813" y="12764824"/>
                          <a:pt x="3402623" y="12801600"/>
                        </a:cubicBezTo>
                        <a:cubicBezTo>
                          <a:pt x="3219433" y="12838376"/>
                          <a:pt x="3087196" y="12735580"/>
                          <a:pt x="2835519" y="12801600"/>
                        </a:cubicBezTo>
                        <a:cubicBezTo>
                          <a:pt x="2583842" y="12867620"/>
                          <a:pt x="2553583" y="12783858"/>
                          <a:pt x="2415862" y="12801600"/>
                        </a:cubicBezTo>
                        <a:cubicBezTo>
                          <a:pt x="2278141" y="12819342"/>
                          <a:pt x="2041966" y="12794857"/>
                          <a:pt x="1701312" y="12801600"/>
                        </a:cubicBezTo>
                        <a:cubicBezTo>
                          <a:pt x="1360658" y="12808343"/>
                          <a:pt x="1283402" y="12738056"/>
                          <a:pt x="1060484" y="12801600"/>
                        </a:cubicBezTo>
                        <a:cubicBezTo>
                          <a:pt x="837566" y="12865144"/>
                          <a:pt x="818115" y="12797446"/>
                          <a:pt x="714551" y="12801600"/>
                        </a:cubicBezTo>
                        <a:cubicBezTo>
                          <a:pt x="610987" y="12805754"/>
                          <a:pt x="326588" y="12799279"/>
                          <a:pt x="0" y="12801600"/>
                        </a:cubicBezTo>
                        <a:cubicBezTo>
                          <a:pt x="-2052" y="12690387"/>
                          <a:pt x="13885" y="12477066"/>
                          <a:pt x="0" y="12347725"/>
                        </a:cubicBezTo>
                        <a:cubicBezTo>
                          <a:pt x="-13885" y="12218385"/>
                          <a:pt x="90041" y="11746298"/>
                          <a:pt x="0" y="11509802"/>
                        </a:cubicBezTo>
                        <a:cubicBezTo>
                          <a:pt x="-90041" y="11273306"/>
                          <a:pt x="61408" y="11072800"/>
                          <a:pt x="0" y="10799895"/>
                        </a:cubicBezTo>
                        <a:cubicBezTo>
                          <a:pt x="-61408" y="10526990"/>
                          <a:pt x="95848" y="10238619"/>
                          <a:pt x="0" y="9961972"/>
                        </a:cubicBezTo>
                        <a:cubicBezTo>
                          <a:pt x="-95848" y="9685325"/>
                          <a:pt x="14982" y="9594571"/>
                          <a:pt x="0" y="9252065"/>
                        </a:cubicBezTo>
                        <a:cubicBezTo>
                          <a:pt x="-14982" y="8909559"/>
                          <a:pt x="2602" y="9013861"/>
                          <a:pt x="0" y="8926207"/>
                        </a:cubicBezTo>
                        <a:cubicBezTo>
                          <a:pt x="-2602" y="8838553"/>
                          <a:pt x="15307" y="8689388"/>
                          <a:pt x="0" y="8600348"/>
                        </a:cubicBezTo>
                        <a:cubicBezTo>
                          <a:pt x="-15307" y="8511308"/>
                          <a:pt x="77716" y="8231252"/>
                          <a:pt x="0" y="7890441"/>
                        </a:cubicBezTo>
                        <a:cubicBezTo>
                          <a:pt x="-77716" y="7549630"/>
                          <a:pt x="4176" y="7763895"/>
                          <a:pt x="0" y="7692598"/>
                        </a:cubicBezTo>
                        <a:cubicBezTo>
                          <a:pt x="-4176" y="7621301"/>
                          <a:pt x="6133" y="7583247"/>
                          <a:pt x="0" y="7494755"/>
                        </a:cubicBezTo>
                        <a:cubicBezTo>
                          <a:pt x="-6133" y="7406263"/>
                          <a:pt x="12342" y="7025226"/>
                          <a:pt x="0" y="6656832"/>
                        </a:cubicBezTo>
                        <a:cubicBezTo>
                          <a:pt x="-12342" y="6288438"/>
                          <a:pt x="29951" y="6036217"/>
                          <a:pt x="0" y="5818909"/>
                        </a:cubicBezTo>
                        <a:cubicBezTo>
                          <a:pt x="-29951" y="5601601"/>
                          <a:pt x="20425" y="5666231"/>
                          <a:pt x="0" y="5621066"/>
                        </a:cubicBezTo>
                        <a:cubicBezTo>
                          <a:pt x="-20425" y="5575901"/>
                          <a:pt x="54247" y="5194875"/>
                          <a:pt x="0" y="4783143"/>
                        </a:cubicBezTo>
                        <a:cubicBezTo>
                          <a:pt x="-54247" y="4371411"/>
                          <a:pt x="33855" y="4420570"/>
                          <a:pt x="0" y="4073236"/>
                        </a:cubicBezTo>
                        <a:cubicBezTo>
                          <a:pt x="-33855" y="3725902"/>
                          <a:pt x="52980" y="3815886"/>
                          <a:pt x="0" y="3619361"/>
                        </a:cubicBezTo>
                        <a:cubicBezTo>
                          <a:pt x="-52980" y="3422836"/>
                          <a:pt x="29300" y="3078034"/>
                          <a:pt x="0" y="2781439"/>
                        </a:cubicBezTo>
                        <a:cubicBezTo>
                          <a:pt x="-29300" y="2484844"/>
                          <a:pt x="57491" y="2182517"/>
                          <a:pt x="0" y="1943516"/>
                        </a:cubicBezTo>
                        <a:cubicBezTo>
                          <a:pt x="-57491" y="1704515"/>
                          <a:pt x="31204" y="1505849"/>
                          <a:pt x="0" y="1105593"/>
                        </a:cubicBezTo>
                        <a:cubicBezTo>
                          <a:pt x="-31204" y="705337"/>
                          <a:pt x="16605" y="962036"/>
                          <a:pt x="0" y="907750"/>
                        </a:cubicBezTo>
                        <a:cubicBezTo>
                          <a:pt x="-16605" y="853464"/>
                          <a:pt x="106152" y="409913"/>
                          <a:pt x="0" y="0"/>
                        </a:cubicBezTo>
                        <a:close/>
                      </a:path>
                      <a:path w="7372350" h="12801600" stroke="0" extrusionOk="0">
                        <a:moveTo>
                          <a:pt x="0" y="0"/>
                        </a:moveTo>
                        <a:cubicBezTo>
                          <a:pt x="149640" y="-60297"/>
                          <a:pt x="366354" y="51635"/>
                          <a:pt x="640827" y="0"/>
                        </a:cubicBezTo>
                        <a:cubicBezTo>
                          <a:pt x="915300" y="-51635"/>
                          <a:pt x="1096867" y="25787"/>
                          <a:pt x="1355378" y="0"/>
                        </a:cubicBezTo>
                        <a:cubicBezTo>
                          <a:pt x="1613889" y="-25787"/>
                          <a:pt x="1660140" y="26231"/>
                          <a:pt x="1775035" y="0"/>
                        </a:cubicBezTo>
                        <a:cubicBezTo>
                          <a:pt x="1889930" y="-26231"/>
                          <a:pt x="2292649" y="1141"/>
                          <a:pt x="2489586" y="0"/>
                        </a:cubicBezTo>
                        <a:cubicBezTo>
                          <a:pt x="2686523" y="-1141"/>
                          <a:pt x="2824629" y="21215"/>
                          <a:pt x="2982966" y="0"/>
                        </a:cubicBezTo>
                        <a:cubicBezTo>
                          <a:pt x="3141303" y="-21215"/>
                          <a:pt x="3300285" y="32645"/>
                          <a:pt x="3402623" y="0"/>
                        </a:cubicBezTo>
                        <a:cubicBezTo>
                          <a:pt x="3504961" y="-32645"/>
                          <a:pt x="3926277" y="40434"/>
                          <a:pt x="4117174" y="0"/>
                        </a:cubicBezTo>
                        <a:cubicBezTo>
                          <a:pt x="4308071" y="-40434"/>
                          <a:pt x="4624406" y="81252"/>
                          <a:pt x="4831725" y="0"/>
                        </a:cubicBezTo>
                        <a:cubicBezTo>
                          <a:pt x="5039044" y="-81252"/>
                          <a:pt x="5198556" y="54209"/>
                          <a:pt x="5472552" y="0"/>
                        </a:cubicBezTo>
                        <a:cubicBezTo>
                          <a:pt x="5746548" y="-54209"/>
                          <a:pt x="5783605" y="55640"/>
                          <a:pt x="6039656" y="0"/>
                        </a:cubicBezTo>
                        <a:cubicBezTo>
                          <a:pt x="6295707" y="-55640"/>
                          <a:pt x="6401782" y="29889"/>
                          <a:pt x="6533036" y="0"/>
                        </a:cubicBezTo>
                        <a:cubicBezTo>
                          <a:pt x="6664290" y="-29889"/>
                          <a:pt x="6778533" y="12906"/>
                          <a:pt x="6878970" y="0"/>
                        </a:cubicBezTo>
                        <a:cubicBezTo>
                          <a:pt x="6979407" y="-12906"/>
                          <a:pt x="7248204" y="42888"/>
                          <a:pt x="7372350" y="0"/>
                        </a:cubicBezTo>
                        <a:cubicBezTo>
                          <a:pt x="7387126" y="155409"/>
                          <a:pt x="7349397" y="199540"/>
                          <a:pt x="7372350" y="325859"/>
                        </a:cubicBezTo>
                        <a:cubicBezTo>
                          <a:pt x="7395303" y="452178"/>
                          <a:pt x="7361294" y="437639"/>
                          <a:pt x="7372350" y="523702"/>
                        </a:cubicBezTo>
                        <a:cubicBezTo>
                          <a:pt x="7383406" y="609765"/>
                          <a:pt x="7345184" y="1190044"/>
                          <a:pt x="7372350" y="1361625"/>
                        </a:cubicBezTo>
                        <a:cubicBezTo>
                          <a:pt x="7399516" y="1533206"/>
                          <a:pt x="7332672" y="1665754"/>
                          <a:pt x="7372350" y="1943516"/>
                        </a:cubicBezTo>
                        <a:cubicBezTo>
                          <a:pt x="7412028" y="2221278"/>
                          <a:pt x="7301085" y="2320943"/>
                          <a:pt x="7372350" y="2653423"/>
                        </a:cubicBezTo>
                        <a:cubicBezTo>
                          <a:pt x="7443615" y="2985903"/>
                          <a:pt x="7366313" y="3056643"/>
                          <a:pt x="7372350" y="3363329"/>
                        </a:cubicBezTo>
                        <a:cubicBezTo>
                          <a:pt x="7378387" y="3670015"/>
                          <a:pt x="7353018" y="3473839"/>
                          <a:pt x="7372350" y="3561172"/>
                        </a:cubicBezTo>
                        <a:cubicBezTo>
                          <a:pt x="7391682" y="3648505"/>
                          <a:pt x="7358154" y="4003961"/>
                          <a:pt x="7372350" y="4143063"/>
                        </a:cubicBezTo>
                        <a:cubicBezTo>
                          <a:pt x="7386546" y="4282165"/>
                          <a:pt x="7369352" y="4286483"/>
                          <a:pt x="7372350" y="4340906"/>
                        </a:cubicBezTo>
                        <a:cubicBezTo>
                          <a:pt x="7375348" y="4395329"/>
                          <a:pt x="7319856" y="4775238"/>
                          <a:pt x="7372350" y="4922797"/>
                        </a:cubicBezTo>
                        <a:cubicBezTo>
                          <a:pt x="7424844" y="5070356"/>
                          <a:pt x="7326856" y="5352591"/>
                          <a:pt x="7372350" y="5632704"/>
                        </a:cubicBezTo>
                        <a:cubicBezTo>
                          <a:pt x="7417844" y="5912817"/>
                          <a:pt x="7369959" y="5774185"/>
                          <a:pt x="7372350" y="5830547"/>
                        </a:cubicBezTo>
                        <a:cubicBezTo>
                          <a:pt x="7374741" y="5886909"/>
                          <a:pt x="7370812" y="5957299"/>
                          <a:pt x="7372350" y="6028390"/>
                        </a:cubicBezTo>
                        <a:cubicBezTo>
                          <a:pt x="7373888" y="6099481"/>
                          <a:pt x="7367459" y="6153663"/>
                          <a:pt x="7372350" y="6226233"/>
                        </a:cubicBezTo>
                        <a:cubicBezTo>
                          <a:pt x="7377241" y="6298803"/>
                          <a:pt x="7363912" y="6567884"/>
                          <a:pt x="7372350" y="6680108"/>
                        </a:cubicBezTo>
                        <a:cubicBezTo>
                          <a:pt x="7380788" y="6792333"/>
                          <a:pt x="7342472" y="7013003"/>
                          <a:pt x="7372350" y="7133983"/>
                        </a:cubicBezTo>
                        <a:cubicBezTo>
                          <a:pt x="7402228" y="7254964"/>
                          <a:pt x="7323354" y="7417041"/>
                          <a:pt x="7372350" y="7587857"/>
                        </a:cubicBezTo>
                        <a:cubicBezTo>
                          <a:pt x="7421346" y="7758673"/>
                          <a:pt x="7326789" y="7900299"/>
                          <a:pt x="7372350" y="8041732"/>
                        </a:cubicBezTo>
                        <a:cubicBezTo>
                          <a:pt x="7417911" y="8183165"/>
                          <a:pt x="7355162" y="8447837"/>
                          <a:pt x="7372350" y="8751639"/>
                        </a:cubicBezTo>
                        <a:cubicBezTo>
                          <a:pt x="7389538" y="9055441"/>
                          <a:pt x="7324598" y="9127893"/>
                          <a:pt x="7372350" y="9461546"/>
                        </a:cubicBezTo>
                        <a:cubicBezTo>
                          <a:pt x="7420102" y="9795199"/>
                          <a:pt x="7360381" y="9568057"/>
                          <a:pt x="7372350" y="9659389"/>
                        </a:cubicBezTo>
                        <a:cubicBezTo>
                          <a:pt x="7384319" y="9750721"/>
                          <a:pt x="7272032" y="10277218"/>
                          <a:pt x="7372350" y="10497312"/>
                        </a:cubicBezTo>
                        <a:cubicBezTo>
                          <a:pt x="7472668" y="10717406"/>
                          <a:pt x="7318602" y="11037039"/>
                          <a:pt x="7372350" y="11207219"/>
                        </a:cubicBezTo>
                        <a:cubicBezTo>
                          <a:pt x="7426098" y="11377399"/>
                          <a:pt x="7361121" y="11758674"/>
                          <a:pt x="7372350" y="12045142"/>
                        </a:cubicBezTo>
                        <a:cubicBezTo>
                          <a:pt x="7383579" y="12331610"/>
                          <a:pt x="7353948" y="12528931"/>
                          <a:pt x="7372350" y="12801600"/>
                        </a:cubicBezTo>
                        <a:cubicBezTo>
                          <a:pt x="7258002" y="12837771"/>
                          <a:pt x="7192671" y="12795670"/>
                          <a:pt x="7026417" y="12801600"/>
                        </a:cubicBezTo>
                        <a:cubicBezTo>
                          <a:pt x="6860163" y="12807530"/>
                          <a:pt x="6764728" y="12798837"/>
                          <a:pt x="6533036" y="12801600"/>
                        </a:cubicBezTo>
                        <a:cubicBezTo>
                          <a:pt x="6301344" y="12804363"/>
                          <a:pt x="6340698" y="12777255"/>
                          <a:pt x="6187103" y="12801600"/>
                        </a:cubicBezTo>
                        <a:cubicBezTo>
                          <a:pt x="6033508" y="12825945"/>
                          <a:pt x="5835068" y="12788961"/>
                          <a:pt x="5693723" y="12801600"/>
                        </a:cubicBezTo>
                        <a:cubicBezTo>
                          <a:pt x="5552378" y="12814239"/>
                          <a:pt x="5475564" y="12760908"/>
                          <a:pt x="5347789" y="12801600"/>
                        </a:cubicBezTo>
                        <a:cubicBezTo>
                          <a:pt x="5220014" y="12842292"/>
                          <a:pt x="4932506" y="12745071"/>
                          <a:pt x="4706962" y="12801600"/>
                        </a:cubicBezTo>
                        <a:cubicBezTo>
                          <a:pt x="4481418" y="12858129"/>
                          <a:pt x="4203032" y="12751399"/>
                          <a:pt x="3992411" y="12801600"/>
                        </a:cubicBezTo>
                        <a:cubicBezTo>
                          <a:pt x="3781790" y="12851801"/>
                          <a:pt x="3779659" y="12794245"/>
                          <a:pt x="3646478" y="12801600"/>
                        </a:cubicBezTo>
                        <a:cubicBezTo>
                          <a:pt x="3513297" y="12808955"/>
                          <a:pt x="3097212" y="12799763"/>
                          <a:pt x="2931927" y="12801600"/>
                        </a:cubicBezTo>
                        <a:cubicBezTo>
                          <a:pt x="2766642" y="12803437"/>
                          <a:pt x="2671612" y="12784338"/>
                          <a:pt x="2585994" y="12801600"/>
                        </a:cubicBezTo>
                        <a:cubicBezTo>
                          <a:pt x="2500376" y="12818862"/>
                          <a:pt x="2319921" y="12770707"/>
                          <a:pt x="2240060" y="12801600"/>
                        </a:cubicBezTo>
                        <a:cubicBezTo>
                          <a:pt x="2160199" y="12832493"/>
                          <a:pt x="1931141" y="12753352"/>
                          <a:pt x="1746680" y="12801600"/>
                        </a:cubicBezTo>
                        <a:cubicBezTo>
                          <a:pt x="1562219" y="12849848"/>
                          <a:pt x="1460490" y="12758315"/>
                          <a:pt x="1327023" y="12801600"/>
                        </a:cubicBezTo>
                        <a:cubicBezTo>
                          <a:pt x="1193556" y="12844885"/>
                          <a:pt x="982380" y="12768857"/>
                          <a:pt x="833643" y="12801600"/>
                        </a:cubicBezTo>
                        <a:cubicBezTo>
                          <a:pt x="684906" y="12834343"/>
                          <a:pt x="210484" y="12764621"/>
                          <a:pt x="0" y="12801600"/>
                        </a:cubicBezTo>
                        <a:cubicBezTo>
                          <a:pt x="-4803" y="12753637"/>
                          <a:pt x="13737" y="12643985"/>
                          <a:pt x="0" y="12603757"/>
                        </a:cubicBezTo>
                        <a:cubicBezTo>
                          <a:pt x="-13737" y="12563529"/>
                          <a:pt x="19047" y="12324580"/>
                          <a:pt x="0" y="12149882"/>
                        </a:cubicBezTo>
                        <a:cubicBezTo>
                          <a:pt x="-19047" y="11975184"/>
                          <a:pt x="64829" y="11777329"/>
                          <a:pt x="0" y="11567991"/>
                        </a:cubicBezTo>
                        <a:cubicBezTo>
                          <a:pt x="-64829" y="11358653"/>
                          <a:pt x="63761" y="11138343"/>
                          <a:pt x="0" y="10858084"/>
                        </a:cubicBezTo>
                        <a:cubicBezTo>
                          <a:pt x="-63761" y="10577825"/>
                          <a:pt x="1608" y="10672460"/>
                          <a:pt x="0" y="10532225"/>
                        </a:cubicBezTo>
                        <a:cubicBezTo>
                          <a:pt x="-1608" y="10391990"/>
                          <a:pt x="65766" y="10055747"/>
                          <a:pt x="0" y="9694303"/>
                        </a:cubicBezTo>
                        <a:cubicBezTo>
                          <a:pt x="-65766" y="9332859"/>
                          <a:pt x="57921" y="9241653"/>
                          <a:pt x="0" y="9112412"/>
                        </a:cubicBezTo>
                        <a:cubicBezTo>
                          <a:pt x="-57921" y="8983171"/>
                          <a:pt x="55317" y="8689238"/>
                          <a:pt x="0" y="8530521"/>
                        </a:cubicBezTo>
                        <a:cubicBezTo>
                          <a:pt x="-55317" y="8371804"/>
                          <a:pt x="40476" y="8249274"/>
                          <a:pt x="0" y="8076646"/>
                        </a:cubicBezTo>
                        <a:cubicBezTo>
                          <a:pt x="-40476" y="7904018"/>
                          <a:pt x="66080" y="7510858"/>
                          <a:pt x="0" y="7238723"/>
                        </a:cubicBezTo>
                        <a:cubicBezTo>
                          <a:pt x="-66080" y="6966588"/>
                          <a:pt x="42557" y="6586956"/>
                          <a:pt x="0" y="6400800"/>
                        </a:cubicBezTo>
                        <a:cubicBezTo>
                          <a:pt x="-42557" y="6214644"/>
                          <a:pt x="22046" y="6121089"/>
                          <a:pt x="0" y="5946925"/>
                        </a:cubicBezTo>
                        <a:cubicBezTo>
                          <a:pt x="-22046" y="5772761"/>
                          <a:pt x="4119" y="5823690"/>
                          <a:pt x="0" y="5749082"/>
                        </a:cubicBezTo>
                        <a:cubicBezTo>
                          <a:pt x="-4119" y="5674474"/>
                          <a:pt x="34687" y="5294253"/>
                          <a:pt x="0" y="5039175"/>
                        </a:cubicBezTo>
                        <a:cubicBezTo>
                          <a:pt x="-34687" y="4784097"/>
                          <a:pt x="10804" y="4771619"/>
                          <a:pt x="0" y="4585300"/>
                        </a:cubicBezTo>
                        <a:cubicBezTo>
                          <a:pt x="-10804" y="4398981"/>
                          <a:pt x="5294" y="4285945"/>
                          <a:pt x="0" y="4003409"/>
                        </a:cubicBezTo>
                        <a:cubicBezTo>
                          <a:pt x="-5294" y="3720873"/>
                          <a:pt x="8051" y="3700298"/>
                          <a:pt x="0" y="3549535"/>
                        </a:cubicBezTo>
                        <a:cubicBezTo>
                          <a:pt x="-8051" y="3398772"/>
                          <a:pt x="35655" y="3326145"/>
                          <a:pt x="0" y="3223676"/>
                        </a:cubicBezTo>
                        <a:cubicBezTo>
                          <a:pt x="-35655" y="3121207"/>
                          <a:pt x="23391" y="3093557"/>
                          <a:pt x="0" y="3025833"/>
                        </a:cubicBezTo>
                        <a:cubicBezTo>
                          <a:pt x="-23391" y="2958109"/>
                          <a:pt x="36842" y="2819141"/>
                          <a:pt x="0" y="2699974"/>
                        </a:cubicBezTo>
                        <a:cubicBezTo>
                          <a:pt x="-36842" y="2580807"/>
                          <a:pt x="69045" y="2029813"/>
                          <a:pt x="0" y="1862051"/>
                        </a:cubicBezTo>
                        <a:cubicBezTo>
                          <a:pt x="-69045" y="1694289"/>
                          <a:pt x="15694" y="1674103"/>
                          <a:pt x="0" y="1536192"/>
                        </a:cubicBezTo>
                        <a:cubicBezTo>
                          <a:pt x="-15694" y="1398281"/>
                          <a:pt x="37387" y="1278663"/>
                          <a:pt x="0" y="1082317"/>
                        </a:cubicBezTo>
                        <a:cubicBezTo>
                          <a:pt x="-37387" y="885971"/>
                          <a:pt x="49555" y="397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_Title">
            <a:extLst>
              <a:ext uri="{FF2B5EF4-FFF2-40B4-BE49-F238E27FC236}">
                <a16:creationId xmlns:a16="http://schemas.microsoft.com/office/drawing/2014/main" id="{F5B6A3AA-6E23-452C-8550-AD5DD2EE9BAB}"/>
              </a:ext>
            </a:extLst>
          </p:cNvPr>
          <p:cNvSpPr/>
          <p:nvPr/>
        </p:nvSpPr>
        <p:spPr>
          <a:xfrm>
            <a:off x="18741320" y="225765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PREVIEW</a:t>
            </a:r>
          </a:p>
        </p:txBody>
      </p:sp>
    </p:spTree>
    <p:extLst>
      <p:ext uri="{BB962C8B-B14F-4D97-AF65-F5344CB8AC3E}">
        <p14:creationId xmlns:p14="http://schemas.microsoft.com/office/powerpoint/2010/main" val="114568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</p:sldLayoutIdLst>
  <p:txStyles>
    <p:titleStyle>
      <a:lvl1pPr algn="l" defTabSz="831179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795" indent="-207795" algn="l" defTabSz="831179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38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3pPr>
      <a:lvl4pPr marL="1454561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870149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70132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3116916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532505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1pPr>
      <a:lvl2pPr marL="415588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2pPr>
      <a:lvl3pPr marL="831179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3pPr>
      <a:lvl4pPr marL="1246767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662356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07794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49353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290912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32471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4320">
          <p15:clr>
            <a:srgbClr val="F26B43"/>
          </p15:clr>
        </p15:guide>
        <p15:guide id="4" pos="11376">
          <p15:clr>
            <a:srgbClr val="F26B43"/>
          </p15:clr>
        </p15:guide>
        <p15:guide id="5" orient="horz" pos="403">
          <p15:clr>
            <a:srgbClr val="F26B43"/>
          </p15:clr>
        </p15:guide>
        <p15:guide id="6" orient="horz" pos="504">
          <p15:clr>
            <a:srgbClr val="F26B43"/>
          </p15:clr>
        </p15:guide>
        <p15:guide id="9" orient="horz" pos="1714">
          <p15:clr>
            <a:srgbClr val="F26B43"/>
          </p15:clr>
        </p15:guide>
        <p15:guide id="13" orient="horz" pos="9155">
          <p15:clr>
            <a:srgbClr val="F26B43"/>
          </p15:clr>
        </p15:guide>
        <p15:guide id="17" orient="horz" pos="7560">
          <p15:clr>
            <a:srgbClr val="F26B43"/>
          </p15:clr>
        </p15:guide>
        <p15:guide id="18" orient="horz" pos="7661">
          <p15:clr>
            <a:srgbClr val="F26B43"/>
          </p15:clr>
        </p15:guide>
        <p15:guide id="20" pos="144">
          <p15:clr>
            <a:srgbClr val="F26B43"/>
          </p15:clr>
        </p15:guide>
        <p15:guide id="26" orient="horz" pos="6955">
          <p15:clr>
            <a:srgbClr val="F26B43"/>
          </p15:clr>
        </p15:guide>
        <p15:guide id="27" orient="horz" pos="6854">
          <p15:clr>
            <a:srgbClr val="F26B43"/>
          </p15:clr>
        </p15:guide>
        <p15:guide id="31" orient="horz" pos="1210">
          <p15:clr>
            <a:srgbClr val="F26B43"/>
          </p15:clr>
        </p15:guide>
        <p15:guide id="32" orient="horz" pos="1814">
          <p15:clr>
            <a:srgbClr val="F26B43"/>
          </p15:clr>
        </p15:guide>
        <p15:guide id="36" orient="horz" pos="1310">
          <p15:clr>
            <a:srgbClr val="F26B43"/>
          </p15:clr>
        </p15:guide>
        <p15:guide id="37" pos="4464">
          <p15:clr>
            <a:srgbClr val="F26B43"/>
          </p15:clr>
        </p15:guide>
        <p15:guide id="38" pos="4176">
          <p15:clr>
            <a:srgbClr val="F26B43"/>
          </p15:clr>
        </p15:guide>
        <p15:guide id="39" pos="8496">
          <p15:clr>
            <a:srgbClr val="F26B43"/>
          </p15:clr>
        </p15:guide>
        <p15:guide id="40" pos="8640">
          <p15:clr>
            <a:srgbClr val="F26B43"/>
          </p15:clr>
        </p15:guide>
        <p15:guide id="41" pos="87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ISBN">
            <a:extLst>
              <a:ext uri="{FF2B5EF4-FFF2-40B4-BE49-F238E27FC236}">
                <a16:creationId xmlns:a16="http://schemas.microsoft.com/office/drawing/2014/main" id="{AA64567F-3D1C-48D7-AC03-AC9864211E34}"/>
              </a:ext>
            </a:extLst>
          </p:cNvPr>
          <p:cNvCxnSpPr>
            <a:cxnSpLocks/>
          </p:cNvCxnSpPr>
          <p:nvPr/>
        </p:nvCxnSpPr>
        <p:spPr>
          <a:xfrm>
            <a:off x="10972800" y="0"/>
            <a:ext cx="0" cy="128016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ISBN10">
            <a:extLst>
              <a:ext uri="{FF2B5EF4-FFF2-40B4-BE49-F238E27FC236}">
                <a16:creationId xmlns:a16="http://schemas.microsoft.com/office/drawing/2014/main" id="{8FBEB7D6-7FE7-43BC-B1DA-D04FD635313D}"/>
              </a:ext>
            </a:extLst>
          </p:cNvPr>
          <p:cNvSpPr/>
          <p:nvPr/>
        </p:nvSpPr>
        <p:spPr>
          <a:xfrm>
            <a:off x="0" y="0"/>
            <a:ext cx="18288000" cy="12801599"/>
          </a:xfrm>
          <a:prstGeom prst="rect">
            <a:avLst/>
          </a:prstGeom>
          <a:solidFill>
            <a:schemeClr val="bg1">
              <a:lumMod val="9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1"/>
          </a:p>
        </p:txBody>
      </p:sp>
      <p:grpSp>
        <p:nvGrpSpPr>
          <p:cNvPr id="37" name="Edition">
            <a:extLst>
              <a:ext uri="{FF2B5EF4-FFF2-40B4-BE49-F238E27FC236}">
                <a16:creationId xmlns:a16="http://schemas.microsoft.com/office/drawing/2014/main" id="{521FF528-2133-4AE2-80CB-8449C0C94B4A}"/>
              </a:ext>
            </a:extLst>
          </p:cNvPr>
          <p:cNvGrpSpPr/>
          <p:nvPr/>
        </p:nvGrpSpPr>
        <p:grpSpPr>
          <a:xfrm>
            <a:off x="0" y="12219708"/>
            <a:ext cx="18288000" cy="581891"/>
            <a:chOff x="0" y="12219708"/>
            <a:chExt cx="18288000" cy="58189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D47573F-F5BD-4BA5-9389-76A54D48657D}"/>
                </a:ext>
              </a:extLst>
            </p:cNvPr>
            <p:cNvSpPr/>
            <p:nvPr/>
          </p:nvSpPr>
          <p:spPr>
            <a:xfrm>
              <a:off x="0" y="12219708"/>
              <a:ext cx="18288000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smarter, </a:t>
              </a:r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not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harder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B3DD588-44B2-4412-842F-28D26A6A6DDA}"/>
                </a:ext>
              </a:extLst>
            </p:cNvPr>
            <p:cNvSpPr/>
            <p:nvPr/>
          </p:nvSpPr>
          <p:spPr>
            <a:xfrm>
              <a:off x="16376596" y="12334911"/>
              <a:ext cx="1385886" cy="35238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r" defTabSz="1219139"/>
              <a:r>
                <a:rPr lang="en-US" sz="900" b="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Built with  Author Tools 3.0.0.0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0CDB826-2E38-4953-8B14-2B52F0A6F808}"/>
                </a:ext>
              </a:extLst>
            </p:cNvPr>
            <p:cNvPicPr>
              <a:picLocks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483" y="12334911"/>
              <a:ext cx="381000" cy="3810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043760-8F99-45F5-8EC5-4EFCA6CC5FD4}"/>
                </a:ext>
              </a:extLst>
            </p:cNvPr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241300" y="12363226"/>
              <a:ext cx="1296290" cy="3240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964328-8D65-4B64-88C4-EC3800BD3102}"/>
                </a:ext>
              </a:extLst>
            </p:cNvPr>
            <p:cNvSpPr/>
            <p:nvPr/>
          </p:nvSpPr>
          <p:spPr>
            <a:xfrm>
              <a:off x="1537590" y="12344400"/>
              <a:ext cx="3049650" cy="3429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© 2020</a:t>
              </a:r>
              <a:b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</a:br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All Rights Reserved</a:t>
              </a:r>
              <a:endParaRPr lang="en-US" sz="900" b="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2" name="Notes">
            <a:extLst>
              <a:ext uri="{FF2B5EF4-FFF2-40B4-BE49-F238E27FC236}">
                <a16:creationId xmlns:a16="http://schemas.microsoft.com/office/drawing/2014/main" id="{3C34D1A8-C5A4-4163-8ACF-945D58E9358C}"/>
              </a:ext>
            </a:extLst>
          </p:cNvPr>
          <p:cNvSpPr txBox="1"/>
          <p:nvPr/>
        </p:nvSpPr>
        <p:spPr>
          <a:xfrm>
            <a:off x="-1" y="0"/>
            <a:ext cx="10972791" cy="12219707"/>
          </a:xfrm>
          <a:prstGeom prst="rect">
            <a:avLst/>
          </a:prstGeom>
          <a:solidFill>
            <a:schemeClr val="tx1">
              <a:alpha val="67000"/>
            </a:schemeClr>
          </a:solidFill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403412" tIns="403412" rIns="201706" bIns="4034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94132" algn="l" eaLnBrk="0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765" kern="1200" cap="all" dirty="0">
              <a:solidFill>
                <a:srgbClr val="FFFFFF"/>
              </a:solidFill>
              <a:effectLst/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94132" algn="ctr" eaLnBrk="0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65" kern="1200" cap="all" dirty="0">
                <a:solidFill>
                  <a:srgbClr val="FFFFFF"/>
                </a:solidFill>
                <a:effectLst/>
                <a:latin typeface="Segoe UI Semibold" panose="020B07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endParaRPr lang="en-US" sz="2471" kern="1200" cap="all" dirty="0">
              <a:solidFill>
                <a:srgbClr val="FFFFFF"/>
              </a:solidFill>
              <a:effectLst/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3423" marR="94132" algn="l" eaLnBrk="0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65" kern="0" cap="all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71" kern="1200" cap="all" dirty="0">
              <a:solidFill>
                <a:srgbClr val="FFFFFF"/>
              </a:solidFill>
              <a:effectLst/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3423" marR="94132" algn="l" eaLnBrk="0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65" kern="0" cap="all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71" kern="1200" cap="all" dirty="0">
              <a:solidFill>
                <a:srgbClr val="FFFFFF"/>
              </a:solidFill>
              <a:effectLst/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3423" marR="94132" algn="r" eaLnBrk="0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12" b="1" kern="1200" cap="all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71" kern="1200" cap="all" dirty="0">
              <a:solidFill>
                <a:srgbClr val="FFFFFF"/>
              </a:solidFill>
              <a:effectLst/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3423" marR="94132" algn="l" eaLnBrk="0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65" kern="0" cap="all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71" kern="1200" cap="all" dirty="0">
              <a:solidFill>
                <a:srgbClr val="FFFFFF"/>
              </a:solidFill>
              <a:effectLst/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94132">
              <a:lnSpc>
                <a:spcPct val="107000"/>
              </a:lnSpc>
              <a:spcBef>
                <a:spcPts val="0"/>
              </a:spcBef>
              <a:spcAft>
                <a:spcPts val="706"/>
              </a:spcAft>
            </a:pPr>
            <a:r>
              <a:rPr lang="en-US" sz="1765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97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706"/>
              </a:spcAft>
            </a:pPr>
            <a:r>
              <a:rPr lang="en-US" sz="706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882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FEE1D991-1200-47AB-B7CE-4AEB1A8DE50D}"/>
              </a:ext>
            </a:extLst>
          </p:cNvPr>
          <p:cNvSpPr txBox="1"/>
          <p:nvPr/>
        </p:nvSpPr>
        <p:spPr>
          <a:xfrm>
            <a:off x="10972790" y="1"/>
            <a:ext cx="7315210" cy="12219708"/>
          </a:xfrm>
          <a:prstGeom prst="rect">
            <a:avLst/>
          </a:prstGeom>
          <a:solidFill>
            <a:schemeClr val="tx1">
              <a:alpha val="34000"/>
            </a:schemeClr>
          </a:solidFill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403412" tIns="403412" rIns="201706" bIns="4034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03423" marR="94132" algn="l" eaLnBrk="0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65" kern="0" cap="all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71" kern="1200" cap="all" dirty="0">
              <a:solidFill>
                <a:srgbClr val="FFFFFF"/>
              </a:solidFill>
              <a:effectLst/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3423" marR="94132" algn="l" eaLnBrk="0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65" kern="0" cap="all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71" kern="1200" cap="all" dirty="0">
              <a:solidFill>
                <a:srgbClr val="FFFFFF"/>
              </a:solidFill>
              <a:effectLst/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3423" marR="94132" algn="r" eaLnBrk="0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12" b="1" kern="1200" cap="all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71" kern="1200" cap="all" dirty="0">
              <a:solidFill>
                <a:srgbClr val="FFFFFF"/>
              </a:solidFill>
              <a:effectLst/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3423" marR="94132" algn="l" eaLnBrk="0" hangingPunc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65" kern="0" cap="all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71" kern="1200" cap="all" dirty="0">
              <a:solidFill>
                <a:srgbClr val="FFFFFF"/>
              </a:solidFill>
              <a:effectLst/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94132">
              <a:lnSpc>
                <a:spcPct val="107000"/>
              </a:lnSpc>
              <a:spcBef>
                <a:spcPts val="0"/>
              </a:spcBef>
              <a:spcAft>
                <a:spcPts val="706"/>
              </a:spcAft>
            </a:pPr>
            <a:r>
              <a:rPr lang="en-US" sz="1765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97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706"/>
              </a:spcAft>
            </a:pPr>
            <a:r>
              <a:rPr lang="en-US" sz="706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882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216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9" r:id="rId1"/>
  </p:sldLayoutIdLst>
  <p:txStyles>
    <p:titleStyle>
      <a:lvl1pPr algn="l" defTabSz="831222" rtl="0" eaLnBrk="1" latinLnBrk="0" hangingPunct="1">
        <a:lnSpc>
          <a:spcPct val="90000"/>
        </a:lnSpc>
        <a:spcBef>
          <a:spcPct val="0"/>
        </a:spcBef>
        <a:buNone/>
        <a:defRPr sz="40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807" indent="-207807" algn="l" defTabSz="831222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417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2pPr>
      <a:lvl3pPr marL="1039028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3pPr>
      <a:lvl4pPr marL="1454641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870253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5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701477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3117089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532700" indent="-207807" algn="l" defTabSz="831222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1pPr>
      <a:lvl2pPr marL="415612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2pPr>
      <a:lvl3pPr marL="831222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3pPr>
      <a:lvl4pPr marL="1246835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662446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078057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493670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2909282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324894" algn="l" defTabSz="831222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14">
          <p15:clr>
            <a:srgbClr val="F26B43"/>
          </p15:clr>
        </p15:guide>
        <p15:guide id="5" orient="horz" pos="9155">
          <p15:clr>
            <a:srgbClr val="F26B43"/>
          </p15:clr>
        </p15:guide>
        <p15:guide id="6" pos="8496">
          <p15:clr>
            <a:srgbClr val="F26B43"/>
          </p15:clr>
        </p15:guide>
        <p15:guide id="7" pos="11376">
          <p15:clr>
            <a:srgbClr val="F26B43"/>
          </p15:clr>
        </p15:guide>
        <p15:guide id="9" orient="horz" pos="1714">
          <p15:clr>
            <a:srgbClr val="F26B43"/>
          </p15:clr>
        </p15:guide>
        <p15:guide id="10" orient="horz" pos="1613">
          <p15:clr>
            <a:srgbClr val="F26B43"/>
          </p15:clr>
        </p15:guide>
        <p15:guide id="13" orient="horz" pos="2419">
          <p15:clr>
            <a:srgbClr val="F26B43"/>
          </p15:clr>
        </p15:guide>
        <p15:guide id="14" orient="horz" pos="2520">
          <p15:clr>
            <a:srgbClr val="F26B43"/>
          </p15:clr>
        </p15:guide>
        <p15:guide id="17" orient="horz" pos="1210">
          <p15:clr>
            <a:srgbClr val="F26B43"/>
          </p15:clr>
        </p15:guide>
        <p15:guide id="18" orient="horz" pos="504">
          <p15:clr>
            <a:srgbClr val="F26B43"/>
          </p15:clr>
        </p15:guide>
        <p15:guide id="20" orient="horz" pos="7776">
          <p15:clr>
            <a:srgbClr val="F26B43"/>
          </p15:clr>
        </p15:guide>
        <p15:guide id="23" pos="6336">
          <p15:clr>
            <a:srgbClr val="F26B43"/>
          </p15:clr>
        </p15:guide>
        <p15:guide id="24" pos="4320">
          <p15:clr>
            <a:srgbClr val="F26B43"/>
          </p15:clr>
        </p15:guide>
        <p15:guide id="28" orient="horz" pos="1310">
          <p15:clr>
            <a:srgbClr val="F26B43"/>
          </p15:clr>
        </p15:guide>
        <p15:guide id="30" pos="4176">
          <p15:clr>
            <a:srgbClr val="F26B43"/>
          </p15:clr>
        </p15:guide>
        <p15:guide id="33" orient="horz" pos="2016">
          <p15:clr>
            <a:srgbClr val="F26B43"/>
          </p15:clr>
        </p15:guide>
        <p15:guide id="34" orient="horz" pos="2117">
          <p15:clr>
            <a:srgbClr val="F26B43"/>
          </p15:clr>
        </p15:guide>
        <p15:guide id="35" pos="8640">
          <p15:clr>
            <a:srgbClr val="F26B43"/>
          </p15:clr>
        </p15:guide>
        <p15:guide id="36" orient="horz" pos="2822">
          <p15:clr>
            <a:srgbClr val="F26B43"/>
          </p15:clr>
        </p15:guide>
        <p15:guide id="37" orient="horz" pos="2923">
          <p15:clr>
            <a:srgbClr val="F26B43"/>
          </p15:clr>
        </p15:guide>
        <p15:guide id="38" orient="horz" pos="3226">
          <p15:clr>
            <a:srgbClr val="F26B43"/>
          </p15:clr>
        </p15:guide>
        <p15:guide id="39" orient="horz" pos="3326">
          <p15:clr>
            <a:srgbClr val="F26B43"/>
          </p15:clr>
        </p15:guide>
        <p15:guide id="41" orient="horz" pos="7992">
          <p15:clr>
            <a:srgbClr val="F26B43"/>
          </p15:clr>
        </p15:guide>
        <p15:guide id="42" pos="8808">
          <p15:clr>
            <a:srgbClr val="F26B43"/>
          </p15:clr>
        </p15:guide>
        <p15:guide id="43" pos="11520">
          <p15:clr>
            <a:srgbClr val="F26B43"/>
          </p15:clr>
        </p15:guide>
        <p15:guide id="44" pos="6480">
          <p15:clr>
            <a:srgbClr val="F26B43"/>
          </p15:clr>
        </p15:guide>
        <p15:guide id="45" pos="6624">
          <p15:clr>
            <a:srgbClr val="F26B43"/>
          </p15:clr>
        </p15:guide>
        <p15:guide id="46" pos="144">
          <p15:clr>
            <a:srgbClr val="F26B43"/>
          </p15:clr>
        </p15:guide>
        <p15:guide id="47" pos="44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Text_Notes">
            <a:extLst>
              <a:ext uri="{FF2B5EF4-FFF2-40B4-BE49-F238E27FC236}">
                <a16:creationId xmlns:a16="http://schemas.microsoft.com/office/drawing/2014/main" id="{A7582A33-EC2A-46EC-8D85-AA2DADE365B0}"/>
              </a:ext>
            </a:extLst>
          </p:cNvPr>
          <p:cNvGrpSpPr/>
          <p:nvPr/>
        </p:nvGrpSpPr>
        <p:grpSpPr>
          <a:xfrm>
            <a:off x="0" y="12085615"/>
            <a:ext cx="18288000" cy="581891"/>
            <a:chOff x="0" y="12219708"/>
            <a:chExt cx="18288000" cy="5818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1B4890-F612-4823-9D81-19DD68F7926B}"/>
                </a:ext>
              </a:extLst>
            </p:cNvPr>
            <p:cNvSpPr/>
            <p:nvPr/>
          </p:nvSpPr>
          <p:spPr>
            <a:xfrm>
              <a:off x="0" y="12219708"/>
              <a:ext cx="18288000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smarter, </a:t>
              </a:r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not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harder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883649-C8F2-469C-BFB2-BE053455659A}"/>
                </a:ext>
              </a:extLst>
            </p:cNvPr>
            <p:cNvSpPr/>
            <p:nvPr/>
          </p:nvSpPr>
          <p:spPr>
            <a:xfrm>
              <a:off x="16376596" y="12334911"/>
              <a:ext cx="1385886" cy="35238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r" defTabSz="1219139"/>
              <a:r>
                <a:rPr lang="en-US" sz="900" b="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Built with  Author Tools 3.0.0.0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72F0C58-53E8-4669-A573-C2A2377D7512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483" y="12334911"/>
              <a:ext cx="381000" cy="381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CC9F3A-6806-48DF-A589-A7C708CDBB82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241300" y="12363226"/>
              <a:ext cx="1296290" cy="3240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721A40-B9CF-4D39-B9C6-E10C4693EC0A}"/>
                </a:ext>
              </a:extLst>
            </p:cNvPr>
            <p:cNvSpPr/>
            <p:nvPr/>
          </p:nvSpPr>
          <p:spPr>
            <a:xfrm>
              <a:off x="1537590" y="12344400"/>
              <a:ext cx="3049650" cy="3429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© 2020</a:t>
              </a:r>
              <a:b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</a:br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All Rights Reserved</a:t>
              </a:r>
              <a:endParaRPr lang="en-US" sz="900" b="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2" name="Text_Data">
            <a:extLst>
              <a:ext uri="{FF2B5EF4-FFF2-40B4-BE49-F238E27FC236}">
                <a16:creationId xmlns:a16="http://schemas.microsoft.com/office/drawing/2014/main" id="{3DACAE54-4B85-42E1-8115-B92DF06EA48A}"/>
              </a:ext>
            </a:extLst>
          </p:cNvPr>
          <p:cNvSpPr txBox="1"/>
          <p:nvPr/>
        </p:nvSpPr>
        <p:spPr>
          <a:xfrm>
            <a:off x="11099802" y="2082477"/>
            <a:ext cx="683063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</a:p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are we right now</a:t>
            </a:r>
          </a:p>
        </p:txBody>
      </p:sp>
      <p:sp>
        <p:nvSpPr>
          <p:cNvPr id="19" name="Text_Shortcut">
            <a:extLst>
              <a:ext uri="{FF2B5EF4-FFF2-40B4-BE49-F238E27FC236}">
                <a16:creationId xmlns:a16="http://schemas.microsoft.com/office/drawing/2014/main" id="{0197F8D8-C26D-4F8E-A4BB-004769F3796D}"/>
              </a:ext>
            </a:extLst>
          </p:cNvPr>
          <p:cNvSpPr txBox="1"/>
          <p:nvPr/>
        </p:nvSpPr>
        <p:spPr>
          <a:xfrm>
            <a:off x="11114458" y="4612325"/>
            <a:ext cx="685604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DETAIL</a:t>
            </a:r>
          </a:p>
          <a:p>
            <a:r>
              <a:rPr lang="en-US" sz="900" dirty="0"/>
              <a:t>What else do we need to know</a:t>
            </a:r>
          </a:p>
        </p:txBody>
      </p:sp>
      <p:sp>
        <p:nvSpPr>
          <p:cNvPr id="21" name="Text_Detail">
            <a:extLst>
              <a:ext uri="{FF2B5EF4-FFF2-40B4-BE49-F238E27FC236}">
                <a16:creationId xmlns:a16="http://schemas.microsoft.com/office/drawing/2014/main" id="{E78B882D-B9F4-413C-A77A-C05DE765C01F}"/>
              </a:ext>
            </a:extLst>
          </p:cNvPr>
          <p:cNvSpPr txBox="1"/>
          <p:nvPr/>
        </p:nvSpPr>
        <p:spPr>
          <a:xfrm>
            <a:off x="168730" y="10181472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SHORTCUT</a:t>
            </a:r>
          </a:p>
          <a:p>
            <a:r>
              <a:rPr lang="en-US" sz="900" dirty="0"/>
              <a:t>How do we get there</a:t>
            </a:r>
          </a:p>
        </p:txBody>
      </p:sp>
      <p:sp>
        <p:nvSpPr>
          <p:cNvPr id="22" name="Text_Objective">
            <a:extLst>
              <a:ext uri="{FF2B5EF4-FFF2-40B4-BE49-F238E27FC236}">
                <a16:creationId xmlns:a16="http://schemas.microsoft.com/office/drawing/2014/main" id="{F3E516C2-6A66-4B57-9E46-131AD6C77312}"/>
              </a:ext>
            </a:extLst>
          </p:cNvPr>
          <p:cNvSpPr txBox="1"/>
          <p:nvPr/>
        </p:nvSpPr>
        <p:spPr>
          <a:xfrm>
            <a:off x="5636078" y="10189472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DATA</a:t>
            </a:r>
          </a:p>
          <a:p>
            <a:r>
              <a:rPr lang="en-US" sz="900" dirty="0"/>
              <a:t>What are we updating</a:t>
            </a:r>
          </a:p>
        </p:txBody>
      </p:sp>
      <p:sp>
        <p:nvSpPr>
          <p:cNvPr id="23" name="Text_Overview">
            <a:extLst>
              <a:ext uri="{FF2B5EF4-FFF2-40B4-BE49-F238E27FC236}">
                <a16:creationId xmlns:a16="http://schemas.microsoft.com/office/drawing/2014/main" id="{01298E65-652B-4804-8905-5BCA05383648}"/>
              </a:ext>
            </a:extLst>
          </p:cNvPr>
          <p:cNvSpPr txBox="1"/>
          <p:nvPr/>
        </p:nvSpPr>
        <p:spPr>
          <a:xfrm>
            <a:off x="11114459" y="9665766"/>
            <a:ext cx="68306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SUMMARY</a:t>
            </a:r>
          </a:p>
          <a:p>
            <a:r>
              <a:rPr lang="en-US" sz="900" dirty="0"/>
              <a:t>Closing thoughts</a:t>
            </a:r>
          </a:p>
        </p:txBody>
      </p:sp>
      <p:sp>
        <p:nvSpPr>
          <p:cNvPr id="24" name="Text_Introduction">
            <a:extLst>
              <a:ext uri="{FF2B5EF4-FFF2-40B4-BE49-F238E27FC236}">
                <a16:creationId xmlns:a16="http://schemas.microsoft.com/office/drawing/2014/main" id="{1C6718C5-E848-4C5A-B46B-4AF2C0EBA013}"/>
              </a:ext>
            </a:extLst>
          </p:cNvPr>
          <p:cNvSpPr txBox="1"/>
          <p:nvPr/>
        </p:nvSpPr>
        <p:spPr>
          <a:xfrm>
            <a:off x="11114459" y="7140088"/>
            <a:ext cx="685604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EXAMPLE</a:t>
            </a:r>
          </a:p>
          <a:p>
            <a:r>
              <a:rPr lang="en-US" sz="900" dirty="0"/>
              <a:t>How are we updating</a:t>
            </a:r>
          </a:p>
        </p:txBody>
      </p:sp>
      <p:sp>
        <p:nvSpPr>
          <p:cNvPr id="25" name="Text_Caption">
            <a:extLst>
              <a:ext uri="{FF2B5EF4-FFF2-40B4-BE49-F238E27FC236}">
                <a16:creationId xmlns:a16="http://schemas.microsoft.com/office/drawing/2014/main" id="{9376A6BB-50A8-498C-9AAE-5FCAFAFB74B1}"/>
              </a:ext>
            </a:extLst>
          </p:cNvPr>
          <p:cNvSpPr txBox="1"/>
          <p:nvPr/>
        </p:nvSpPr>
        <p:spPr>
          <a:xfrm>
            <a:off x="11114458" y="5877249"/>
            <a:ext cx="6830638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ACTION</a:t>
            </a:r>
          </a:p>
          <a:p>
            <a:r>
              <a:rPr lang="en-US" sz="900" dirty="0"/>
              <a:t>What do we have to do</a:t>
            </a:r>
          </a:p>
        </p:txBody>
      </p:sp>
      <p:sp>
        <p:nvSpPr>
          <p:cNvPr id="26" name="Text_Subtitle">
            <a:extLst>
              <a:ext uri="{FF2B5EF4-FFF2-40B4-BE49-F238E27FC236}">
                <a16:creationId xmlns:a16="http://schemas.microsoft.com/office/drawing/2014/main" id="{8217BF52-C183-4C25-9393-0F2122323267}"/>
              </a:ext>
            </a:extLst>
          </p:cNvPr>
          <p:cNvSpPr txBox="1"/>
          <p:nvPr/>
        </p:nvSpPr>
        <p:spPr>
          <a:xfrm>
            <a:off x="168730" y="11133543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SHORTHAND</a:t>
            </a:r>
          </a:p>
          <a:p>
            <a:r>
              <a:rPr lang="en-US" sz="900" dirty="0"/>
              <a:t>For the expert user</a:t>
            </a:r>
          </a:p>
        </p:txBody>
      </p:sp>
      <p:sp>
        <p:nvSpPr>
          <p:cNvPr id="27" name="Text_Title">
            <a:extLst>
              <a:ext uri="{FF2B5EF4-FFF2-40B4-BE49-F238E27FC236}">
                <a16:creationId xmlns:a16="http://schemas.microsoft.com/office/drawing/2014/main" id="{9D11FD72-FCE9-46B4-BDB4-70F6518769C2}"/>
              </a:ext>
            </a:extLst>
          </p:cNvPr>
          <p:cNvSpPr txBox="1"/>
          <p:nvPr/>
        </p:nvSpPr>
        <p:spPr>
          <a:xfrm>
            <a:off x="11114458" y="3347401"/>
            <a:ext cx="692742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OBJECTIVE</a:t>
            </a:r>
            <a:br>
              <a:rPr lang="en-US" sz="1050" dirty="0"/>
            </a:br>
            <a:r>
              <a:rPr lang="en-US" sz="900" dirty="0"/>
              <a:t>What are we trying to do</a:t>
            </a:r>
            <a:endParaRPr lang="en-US" sz="1050" dirty="0"/>
          </a:p>
        </p:txBody>
      </p:sp>
      <p:sp>
        <p:nvSpPr>
          <p:cNvPr id="28" name="Notes">
            <a:extLst>
              <a:ext uri="{FF2B5EF4-FFF2-40B4-BE49-F238E27FC236}">
                <a16:creationId xmlns:a16="http://schemas.microsoft.com/office/drawing/2014/main" id="{5F819305-747A-4152-8559-43DA053DC054}"/>
              </a:ext>
            </a:extLst>
          </p:cNvPr>
          <p:cNvSpPr txBox="1"/>
          <p:nvPr/>
        </p:nvSpPr>
        <p:spPr>
          <a:xfrm>
            <a:off x="11130787" y="10937335"/>
            <a:ext cx="68560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NOTES</a:t>
            </a:r>
          </a:p>
          <a:p>
            <a:r>
              <a:rPr lang="en-US" sz="900" dirty="0"/>
              <a:t>What do we want to note about this</a:t>
            </a:r>
          </a:p>
        </p:txBody>
      </p:sp>
      <p:sp>
        <p:nvSpPr>
          <p:cNvPr id="29" name="Text">
            <a:extLst>
              <a:ext uri="{FF2B5EF4-FFF2-40B4-BE49-F238E27FC236}">
                <a16:creationId xmlns:a16="http://schemas.microsoft.com/office/drawing/2014/main" id="{4C2A3D98-6F63-410F-90AB-08B20C0AD759}"/>
              </a:ext>
            </a:extLst>
          </p:cNvPr>
          <p:cNvSpPr txBox="1"/>
          <p:nvPr/>
        </p:nvSpPr>
        <p:spPr>
          <a:xfrm>
            <a:off x="11130787" y="8402927"/>
            <a:ext cx="6830638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RESULT</a:t>
            </a:r>
          </a:p>
          <a:p>
            <a:r>
              <a:rPr lang="en-US" sz="900" dirty="0"/>
              <a:t>What happened</a:t>
            </a:r>
          </a:p>
        </p:txBody>
      </p:sp>
      <p:sp>
        <p:nvSpPr>
          <p:cNvPr id="31" name="Caption">
            <a:extLst>
              <a:ext uri="{FF2B5EF4-FFF2-40B4-BE49-F238E27FC236}">
                <a16:creationId xmlns:a16="http://schemas.microsoft.com/office/drawing/2014/main" id="{C1A10362-F40B-407A-A900-F3AE9C7F171C}"/>
              </a:ext>
            </a:extLst>
          </p:cNvPr>
          <p:cNvSpPr/>
          <p:nvPr/>
        </p:nvSpPr>
        <p:spPr>
          <a:xfrm>
            <a:off x="241300" y="228600"/>
            <a:ext cx="6858000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STEP</a:t>
            </a:r>
          </a:p>
        </p:txBody>
      </p:sp>
      <p:cxnSp>
        <p:nvCxnSpPr>
          <p:cNvPr id="3" name="Picture">
            <a:extLst>
              <a:ext uri="{FF2B5EF4-FFF2-40B4-BE49-F238E27FC236}">
                <a16:creationId xmlns:a16="http://schemas.microsoft.com/office/drawing/2014/main" id="{1F72AFFF-60D9-44A4-8B43-5258F972BFD5}"/>
              </a:ext>
            </a:extLst>
          </p:cNvPr>
          <p:cNvCxnSpPr>
            <a:cxnSpLocks/>
          </p:cNvCxnSpPr>
          <p:nvPr/>
        </p:nvCxnSpPr>
        <p:spPr>
          <a:xfrm>
            <a:off x="10972800" y="0"/>
            <a:ext cx="0" cy="128016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ubtitle">
            <a:extLst>
              <a:ext uri="{FF2B5EF4-FFF2-40B4-BE49-F238E27FC236}">
                <a16:creationId xmlns:a16="http://schemas.microsoft.com/office/drawing/2014/main" id="{5ABD3C06-368D-4BF9-B4A0-85BE260672F7}"/>
              </a:ext>
            </a:extLst>
          </p:cNvPr>
          <p:cNvSpPr txBox="1"/>
          <p:nvPr/>
        </p:nvSpPr>
        <p:spPr>
          <a:xfrm>
            <a:off x="11114458" y="801894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do we need to know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A056B0F8-3E13-4018-ACB3-34B021B8F6E8}"/>
              </a:ext>
            </a:extLst>
          </p:cNvPr>
          <p:cNvSpPr/>
          <p:nvPr/>
        </p:nvSpPr>
        <p:spPr>
          <a:xfrm>
            <a:off x="18500446" y="0"/>
            <a:ext cx="7267854" cy="12801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147831737">
                  <a:custGeom>
                    <a:avLst/>
                    <a:gdLst>
                      <a:gd name="connsiteX0" fmla="*/ 0 w 7372350"/>
                      <a:gd name="connsiteY0" fmla="*/ 0 h 12801600"/>
                      <a:gd name="connsiteX1" fmla="*/ 714551 w 7372350"/>
                      <a:gd name="connsiteY1" fmla="*/ 0 h 12801600"/>
                      <a:gd name="connsiteX2" fmla="*/ 1281655 w 7372350"/>
                      <a:gd name="connsiteY2" fmla="*/ 0 h 12801600"/>
                      <a:gd name="connsiteX3" fmla="*/ 1627588 w 7372350"/>
                      <a:gd name="connsiteY3" fmla="*/ 0 h 12801600"/>
                      <a:gd name="connsiteX4" fmla="*/ 2047245 w 7372350"/>
                      <a:gd name="connsiteY4" fmla="*/ 0 h 12801600"/>
                      <a:gd name="connsiteX5" fmla="*/ 2688072 w 7372350"/>
                      <a:gd name="connsiteY5" fmla="*/ 0 h 12801600"/>
                      <a:gd name="connsiteX6" fmla="*/ 3181453 w 7372350"/>
                      <a:gd name="connsiteY6" fmla="*/ 0 h 12801600"/>
                      <a:gd name="connsiteX7" fmla="*/ 3601109 w 7372350"/>
                      <a:gd name="connsiteY7" fmla="*/ 0 h 12801600"/>
                      <a:gd name="connsiteX8" fmla="*/ 4168213 w 7372350"/>
                      <a:gd name="connsiteY8" fmla="*/ 0 h 12801600"/>
                      <a:gd name="connsiteX9" fmla="*/ 4661594 w 7372350"/>
                      <a:gd name="connsiteY9" fmla="*/ 0 h 12801600"/>
                      <a:gd name="connsiteX10" fmla="*/ 5376144 w 7372350"/>
                      <a:gd name="connsiteY10" fmla="*/ 0 h 12801600"/>
                      <a:gd name="connsiteX11" fmla="*/ 5869525 w 7372350"/>
                      <a:gd name="connsiteY11" fmla="*/ 0 h 12801600"/>
                      <a:gd name="connsiteX12" fmla="*/ 6510352 w 7372350"/>
                      <a:gd name="connsiteY12" fmla="*/ 0 h 12801600"/>
                      <a:gd name="connsiteX13" fmla="*/ 7372350 w 7372350"/>
                      <a:gd name="connsiteY13" fmla="*/ 0 h 12801600"/>
                      <a:gd name="connsiteX14" fmla="*/ 7372350 w 7372350"/>
                      <a:gd name="connsiteY14" fmla="*/ 453875 h 12801600"/>
                      <a:gd name="connsiteX15" fmla="*/ 7372350 w 7372350"/>
                      <a:gd name="connsiteY15" fmla="*/ 779734 h 12801600"/>
                      <a:gd name="connsiteX16" fmla="*/ 7372350 w 7372350"/>
                      <a:gd name="connsiteY16" fmla="*/ 1105593 h 12801600"/>
                      <a:gd name="connsiteX17" fmla="*/ 7372350 w 7372350"/>
                      <a:gd name="connsiteY17" fmla="*/ 1431452 h 12801600"/>
                      <a:gd name="connsiteX18" fmla="*/ 7372350 w 7372350"/>
                      <a:gd name="connsiteY18" fmla="*/ 2269375 h 12801600"/>
                      <a:gd name="connsiteX19" fmla="*/ 7372350 w 7372350"/>
                      <a:gd name="connsiteY19" fmla="*/ 2851265 h 12801600"/>
                      <a:gd name="connsiteX20" fmla="*/ 7372350 w 7372350"/>
                      <a:gd name="connsiteY20" fmla="*/ 3689188 h 12801600"/>
                      <a:gd name="connsiteX21" fmla="*/ 7372350 w 7372350"/>
                      <a:gd name="connsiteY21" fmla="*/ 4271079 h 12801600"/>
                      <a:gd name="connsiteX22" fmla="*/ 7372350 w 7372350"/>
                      <a:gd name="connsiteY22" fmla="*/ 4724954 h 12801600"/>
                      <a:gd name="connsiteX23" fmla="*/ 7372350 w 7372350"/>
                      <a:gd name="connsiteY23" fmla="*/ 5178829 h 12801600"/>
                      <a:gd name="connsiteX24" fmla="*/ 7372350 w 7372350"/>
                      <a:gd name="connsiteY24" fmla="*/ 5888736 h 12801600"/>
                      <a:gd name="connsiteX25" fmla="*/ 7372350 w 7372350"/>
                      <a:gd name="connsiteY25" fmla="*/ 6342611 h 12801600"/>
                      <a:gd name="connsiteX26" fmla="*/ 7372350 w 7372350"/>
                      <a:gd name="connsiteY26" fmla="*/ 6796486 h 12801600"/>
                      <a:gd name="connsiteX27" fmla="*/ 7372350 w 7372350"/>
                      <a:gd name="connsiteY27" fmla="*/ 7634409 h 12801600"/>
                      <a:gd name="connsiteX28" fmla="*/ 7372350 w 7372350"/>
                      <a:gd name="connsiteY28" fmla="*/ 8344316 h 12801600"/>
                      <a:gd name="connsiteX29" fmla="*/ 7372350 w 7372350"/>
                      <a:gd name="connsiteY29" fmla="*/ 8926207 h 12801600"/>
                      <a:gd name="connsiteX30" fmla="*/ 7372350 w 7372350"/>
                      <a:gd name="connsiteY30" fmla="*/ 9764129 h 12801600"/>
                      <a:gd name="connsiteX31" fmla="*/ 7372350 w 7372350"/>
                      <a:gd name="connsiteY31" fmla="*/ 10346020 h 12801600"/>
                      <a:gd name="connsiteX32" fmla="*/ 7372350 w 7372350"/>
                      <a:gd name="connsiteY32" fmla="*/ 11183943 h 12801600"/>
                      <a:gd name="connsiteX33" fmla="*/ 7372350 w 7372350"/>
                      <a:gd name="connsiteY33" fmla="*/ 11765834 h 12801600"/>
                      <a:gd name="connsiteX34" fmla="*/ 7372350 w 7372350"/>
                      <a:gd name="connsiteY34" fmla="*/ 12801600 h 12801600"/>
                      <a:gd name="connsiteX35" fmla="*/ 7026417 w 7372350"/>
                      <a:gd name="connsiteY35" fmla="*/ 12801600 h 12801600"/>
                      <a:gd name="connsiteX36" fmla="*/ 6680483 w 7372350"/>
                      <a:gd name="connsiteY36" fmla="*/ 12801600 h 12801600"/>
                      <a:gd name="connsiteX37" fmla="*/ 5965932 w 7372350"/>
                      <a:gd name="connsiteY37" fmla="*/ 12801600 h 12801600"/>
                      <a:gd name="connsiteX38" fmla="*/ 5472552 w 7372350"/>
                      <a:gd name="connsiteY38" fmla="*/ 12801600 h 12801600"/>
                      <a:gd name="connsiteX39" fmla="*/ 4758001 w 7372350"/>
                      <a:gd name="connsiteY39" fmla="*/ 12801600 h 12801600"/>
                      <a:gd name="connsiteX40" fmla="*/ 4117174 w 7372350"/>
                      <a:gd name="connsiteY40" fmla="*/ 12801600 h 12801600"/>
                      <a:gd name="connsiteX41" fmla="*/ 3402623 w 7372350"/>
                      <a:gd name="connsiteY41" fmla="*/ 12801600 h 12801600"/>
                      <a:gd name="connsiteX42" fmla="*/ 2835519 w 7372350"/>
                      <a:gd name="connsiteY42" fmla="*/ 12801600 h 12801600"/>
                      <a:gd name="connsiteX43" fmla="*/ 2415862 w 7372350"/>
                      <a:gd name="connsiteY43" fmla="*/ 12801600 h 12801600"/>
                      <a:gd name="connsiteX44" fmla="*/ 1701312 w 7372350"/>
                      <a:gd name="connsiteY44" fmla="*/ 12801600 h 12801600"/>
                      <a:gd name="connsiteX45" fmla="*/ 1060484 w 7372350"/>
                      <a:gd name="connsiteY45" fmla="*/ 12801600 h 12801600"/>
                      <a:gd name="connsiteX46" fmla="*/ 714551 w 7372350"/>
                      <a:gd name="connsiteY46" fmla="*/ 12801600 h 12801600"/>
                      <a:gd name="connsiteX47" fmla="*/ 0 w 7372350"/>
                      <a:gd name="connsiteY47" fmla="*/ 12801600 h 12801600"/>
                      <a:gd name="connsiteX48" fmla="*/ 0 w 7372350"/>
                      <a:gd name="connsiteY48" fmla="*/ 12347725 h 12801600"/>
                      <a:gd name="connsiteX49" fmla="*/ 0 w 7372350"/>
                      <a:gd name="connsiteY49" fmla="*/ 11509802 h 12801600"/>
                      <a:gd name="connsiteX50" fmla="*/ 0 w 7372350"/>
                      <a:gd name="connsiteY50" fmla="*/ 10799895 h 12801600"/>
                      <a:gd name="connsiteX51" fmla="*/ 0 w 7372350"/>
                      <a:gd name="connsiteY51" fmla="*/ 9961972 h 12801600"/>
                      <a:gd name="connsiteX52" fmla="*/ 0 w 7372350"/>
                      <a:gd name="connsiteY52" fmla="*/ 9252065 h 12801600"/>
                      <a:gd name="connsiteX53" fmla="*/ 0 w 7372350"/>
                      <a:gd name="connsiteY53" fmla="*/ 8926207 h 12801600"/>
                      <a:gd name="connsiteX54" fmla="*/ 0 w 7372350"/>
                      <a:gd name="connsiteY54" fmla="*/ 8600348 h 12801600"/>
                      <a:gd name="connsiteX55" fmla="*/ 0 w 7372350"/>
                      <a:gd name="connsiteY55" fmla="*/ 7890441 h 12801600"/>
                      <a:gd name="connsiteX56" fmla="*/ 0 w 7372350"/>
                      <a:gd name="connsiteY56" fmla="*/ 7692598 h 12801600"/>
                      <a:gd name="connsiteX57" fmla="*/ 0 w 7372350"/>
                      <a:gd name="connsiteY57" fmla="*/ 7494755 h 12801600"/>
                      <a:gd name="connsiteX58" fmla="*/ 0 w 7372350"/>
                      <a:gd name="connsiteY58" fmla="*/ 6656832 h 12801600"/>
                      <a:gd name="connsiteX59" fmla="*/ 0 w 7372350"/>
                      <a:gd name="connsiteY59" fmla="*/ 5818909 h 12801600"/>
                      <a:gd name="connsiteX60" fmla="*/ 0 w 7372350"/>
                      <a:gd name="connsiteY60" fmla="*/ 5621066 h 12801600"/>
                      <a:gd name="connsiteX61" fmla="*/ 0 w 7372350"/>
                      <a:gd name="connsiteY61" fmla="*/ 4783143 h 12801600"/>
                      <a:gd name="connsiteX62" fmla="*/ 0 w 7372350"/>
                      <a:gd name="connsiteY62" fmla="*/ 4073236 h 12801600"/>
                      <a:gd name="connsiteX63" fmla="*/ 0 w 7372350"/>
                      <a:gd name="connsiteY63" fmla="*/ 3619361 h 12801600"/>
                      <a:gd name="connsiteX64" fmla="*/ 0 w 7372350"/>
                      <a:gd name="connsiteY64" fmla="*/ 2781439 h 12801600"/>
                      <a:gd name="connsiteX65" fmla="*/ 0 w 7372350"/>
                      <a:gd name="connsiteY65" fmla="*/ 1943516 h 12801600"/>
                      <a:gd name="connsiteX66" fmla="*/ 0 w 7372350"/>
                      <a:gd name="connsiteY66" fmla="*/ 1105593 h 12801600"/>
                      <a:gd name="connsiteX67" fmla="*/ 0 w 7372350"/>
                      <a:gd name="connsiteY67" fmla="*/ 907750 h 12801600"/>
                      <a:gd name="connsiteX68" fmla="*/ 0 w 7372350"/>
                      <a:gd name="connsiteY68" fmla="*/ 0 h 12801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</a:cxnLst>
                    <a:rect l="l" t="t" r="r" b="b"/>
                    <a:pathLst>
                      <a:path w="7372350" h="12801600" fill="none" extrusionOk="0">
                        <a:moveTo>
                          <a:pt x="0" y="0"/>
                        </a:moveTo>
                        <a:cubicBezTo>
                          <a:pt x="278659" y="-30091"/>
                          <a:pt x="478416" y="81092"/>
                          <a:pt x="714551" y="0"/>
                        </a:cubicBezTo>
                        <a:cubicBezTo>
                          <a:pt x="950686" y="-81092"/>
                          <a:pt x="1092073" y="31377"/>
                          <a:pt x="1281655" y="0"/>
                        </a:cubicBezTo>
                        <a:cubicBezTo>
                          <a:pt x="1471237" y="-31377"/>
                          <a:pt x="1477061" y="15015"/>
                          <a:pt x="1627588" y="0"/>
                        </a:cubicBezTo>
                        <a:cubicBezTo>
                          <a:pt x="1778115" y="-15015"/>
                          <a:pt x="1957172" y="39428"/>
                          <a:pt x="2047245" y="0"/>
                        </a:cubicBezTo>
                        <a:cubicBezTo>
                          <a:pt x="2137318" y="-39428"/>
                          <a:pt x="2376726" y="31066"/>
                          <a:pt x="2688072" y="0"/>
                        </a:cubicBezTo>
                        <a:cubicBezTo>
                          <a:pt x="2999418" y="-31066"/>
                          <a:pt x="3037591" y="57676"/>
                          <a:pt x="3181453" y="0"/>
                        </a:cubicBezTo>
                        <a:cubicBezTo>
                          <a:pt x="3325315" y="-57676"/>
                          <a:pt x="3394650" y="42095"/>
                          <a:pt x="3601109" y="0"/>
                        </a:cubicBezTo>
                        <a:cubicBezTo>
                          <a:pt x="3807568" y="-42095"/>
                          <a:pt x="4003714" y="30751"/>
                          <a:pt x="4168213" y="0"/>
                        </a:cubicBezTo>
                        <a:cubicBezTo>
                          <a:pt x="4332712" y="-30751"/>
                          <a:pt x="4534895" y="10656"/>
                          <a:pt x="4661594" y="0"/>
                        </a:cubicBezTo>
                        <a:cubicBezTo>
                          <a:pt x="4788293" y="-10656"/>
                          <a:pt x="5115336" y="368"/>
                          <a:pt x="5376144" y="0"/>
                        </a:cubicBezTo>
                        <a:cubicBezTo>
                          <a:pt x="5636952" y="-368"/>
                          <a:pt x="5639982" y="8724"/>
                          <a:pt x="5869525" y="0"/>
                        </a:cubicBezTo>
                        <a:cubicBezTo>
                          <a:pt x="6099068" y="-8724"/>
                          <a:pt x="6236958" y="64590"/>
                          <a:pt x="6510352" y="0"/>
                        </a:cubicBezTo>
                        <a:cubicBezTo>
                          <a:pt x="6783746" y="-64590"/>
                          <a:pt x="6952680" y="53701"/>
                          <a:pt x="7372350" y="0"/>
                        </a:cubicBezTo>
                        <a:cubicBezTo>
                          <a:pt x="7399849" y="210311"/>
                          <a:pt x="7350188" y="322193"/>
                          <a:pt x="7372350" y="453875"/>
                        </a:cubicBezTo>
                        <a:cubicBezTo>
                          <a:pt x="7394512" y="585558"/>
                          <a:pt x="7355494" y="669468"/>
                          <a:pt x="7372350" y="779734"/>
                        </a:cubicBezTo>
                        <a:cubicBezTo>
                          <a:pt x="7389206" y="890000"/>
                          <a:pt x="7367490" y="1006342"/>
                          <a:pt x="7372350" y="1105593"/>
                        </a:cubicBezTo>
                        <a:cubicBezTo>
                          <a:pt x="7377210" y="1204844"/>
                          <a:pt x="7370261" y="1349811"/>
                          <a:pt x="7372350" y="1431452"/>
                        </a:cubicBezTo>
                        <a:cubicBezTo>
                          <a:pt x="7374439" y="1513093"/>
                          <a:pt x="7313955" y="2099391"/>
                          <a:pt x="7372350" y="2269375"/>
                        </a:cubicBezTo>
                        <a:cubicBezTo>
                          <a:pt x="7430745" y="2439359"/>
                          <a:pt x="7329873" y="2674378"/>
                          <a:pt x="7372350" y="2851265"/>
                        </a:cubicBezTo>
                        <a:cubicBezTo>
                          <a:pt x="7414827" y="3028152"/>
                          <a:pt x="7364328" y="3389011"/>
                          <a:pt x="7372350" y="3689188"/>
                        </a:cubicBezTo>
                        <a:cubicBezTo>
                          <a:pt x="7380372" y="3989365"/>
                          <a:pt x="7304782" y="4106378"/>
                          <a:pt x="7372350" y="4271079"/>
                        </a:cubicBezTo>
                        <a:cubicBezTo>
                          <a:pt x="7439918" y="4435780"/>
                          <a:pt x="7325319" y="4587017"/>
                          <a:pt x="7372350" y="4724954"/>
                        </a:cubicBezTo>
                        <a:cubicBezTo>
                          <a:pt x="7419381" y="4862891"/>
                          <a:pt x="7360379" y="4976039"/>
                          <a:pt x="7372350" y="5178829"/>
                        </a:cubicBezTo>
                        <a:cubicBezTo>
                          <a:pt x="7384321" y="5381619"/>
                          <a:pt x="7315712" y="5629200"/>
                          <a:pt x="7372350" y="5888736"/>
                        </a:cubicBezTo>
                        <a:cubicBezTo>
                          <a:pt x="7428988" y="6148272"/>
                          <a:pt x="7338732" y="6218232"/>
                          <a:pt x="7372350" y="6342611"/>
                        </a:cubicBezTo>
                        <a:cubicBezTo>
                          <a:pt x="7405968" y="6466991"/>
                          <a:pt x="7362393" y="6570455"/>
                          <a:pt x="7372350" y="6796486"/>
                        </a:cubicBezTo>
                        <a:cubicBezTo>
                          <a:pt x="7382307" y="7022517"/>
                          <a:pt x="7325935" y="7223895"/>
                          <a:pt x="7372350" y="7634409"/>
                        </a:cubicBezTo>
                        <a:cubicBezTo>
                          <a:pt x="7418765" y="8044923"/>
                          <a:pt x="7356179" y="8072559"/>
                          <a:pt x="7372350" y="8344316"/>
                        </a:cubicBezTo>
                        <a:cubicBezTo>
                          <a:pt x="7388521" y="8616073"/>
                          <a:pt x="7358287" y="8769112"/>
                          <a:pt x="7372350" y="8926207"/>
                        </a:cubicBezTo>
                        <a:cubicBezTo>
                          <a:pt x="7386413" y="9083302"/>
                          <a:pt x="7366875" y="9419689"/>
                          <a:pt x="7372350" y="9764129"/>
                        </a:cubicBezTo>
                        <a:cubicBezTo>
                          <a:pt x="7377825" y="10108569"/>
                          <a:pt x="7329829" y="10093387"/>
                          <a:pt x="7372350" y="10346020"/>
                        </a:cubicBezTo>
                        <a:cubicBezTo>
                          <a:pt x="7414871" y="10598653"/>
                          <a:pt x="7339820" y="11002118"/>
                          <a:pt x="7372350" y="11183943"/>
                        </a:cubicBezTo>
                        <a:cubicBezTo>
                          <a:pt x="7404880" y="11365768"/>
                          <a:pt x="7362973" y="11582284"/>
                          <a:pt x="7372350" y="11765834"/>
                        </a:cubicBezTo>
                        <a:cubicBezTo>
                          <a:pt x="7381727" y="11949384"/>
                          <a:pt x="7358757" y="12360641"/>
                          <a:pt x="7372350" y="12801600"/>
                        </a:cubicBezTo>
                        <a:cubicBezTo>
                          <a:pt x="7234782" y="12804290"/>
                          <a:pt x="7100778" y="12790493"/>
                          <a:pt x="7026417" y="12801600"/>
                        </a:cubicBezTo>
                        <a:cubicBezTo>
                          <a:pt x="6952056" y="12812707"/>
                          <a:pt x="6796349" y="12780841"/>
                          <a:pt x="6680483" y="12801600"/>
                        </a:cubicBezTo>
                        <a:cubicBezTo>
                          <a:pt x="6564617" y="12822359"/>
                          <a:pt x="6194732" y="12720845"/>
                          <a:pt x="5965932" y="12801600"/>
                        </a:cubicBezTo>
                        <a:cubicBezTo>
                          <a:pt x="5737132" y="12882355"/>
                          <a:pt x="5682072" y="12796849"/>
                          <a:pt x="5472552" y="12801600"/>
                        </a:cubicBezTo>
                        <a:cubicBezTo>
                          <a:pt x="5263032" y="12806351"/>
                          <a:pt x="5098418" y="12797549"/>
                          <a:pt x="4758001" y="12801600"/>
                        </a:cubicBezTo>
                        <a:cubicBezTo>
                          <a:pt x="4417584" y="12805651"/>
                          <a:pt x="4279765" y="12765694"/>
                          <a:pt x="4117174" y="12801600"/>
                        </a:cubicBezTo>
                        <a:cubicBezTo>
                          <a:pt x="3954583" y="12837506"/>
                          <a:pt x="3585813" y="12764824"/>
                          <a:pt x="3402623" y="12801600"/>
                        </a:cubicBezTo>
                        <a:cubicBezTo>
                          <a:pt x="3219433" y="12838376"/>
                          <a:pt x="3087196" y="12735580"/>
                          <a:pt x="2835519" y="12801600"/>
                        </a:cubicBezTo>
                        <a:cubicBezTo>
                          <a:pt x="2583842" y="12867620"/>
                          <a:pt x="2553583" y="12783858"/>
                          <a:pt x="2415862" y="12801600"/>
                        </a:cubicBezTo>
                        <a:cubicBezTo>
                          <a:pt x="2278141" y="12819342"/>
                          <a:pt x="2041966" y="12794857"/>
                          <a:pt x="1701312" y="12801600"/>
                        </a:cubicBezTo>
                        <a:cubicBezTo>
                          <a:pt x="1360658" y="12808343"/>
                          <a:pt x="1283402" y="12738056"/>
                          <a:pt x="1060484" y="12801600"/>
                        </a:cubicBezTo>
                        <a:cubicBezTo>
                          <a:pt x="837566" y="12865144"/>
                          <a:pt x="818115" y="12797446"/>
                          <a:pt x="714551" y="12801600"/>
                        </a:cubicBezTo>
                        <a:cubicBezTo>
                          <a:pt x="610987" y="12805754"/>
                          <a:pt x="326588" y="12799279"/>
                          <a:pt x="0" y="12801600"/>
                        </a:cubicBezTo>
                        <a:cubicBezTo>
                          <a:pt x="-2052" y="12690387"/>
                          <a:pt x="13885" y="12477066"/>
                          <a:pt x="0" y="12347725"/>
                        </a:cubicBezTo>
                        <a:cubicBezTo>
                          <a:pt x="-13885" y="12218385"/>
                          <a:pt x="90041" y="11746298"/>
                          <a:pt x="0" y="11509802"/>
                        </a:cubicBezTo>
                        <a:cubicBezTo>
                          <a:pt x="-90041" y="11273306"/>
                          <a:pt x="61408" y="11072800"/>
                          <a:pt x="0" y="10799895"/>
                        </a:cubicBezTo>
                        <a:cubicBezTo>
                          <a:pt x="-61408" y="10526990"/>
                          <a:pt x="95848" y="10238619"/>
                          <a:pt x="0" y="9961972"/>
                        </a:cubicBezTo>
                        <a:cubicBezTo>
                          <a:pt x="-95848" y="9685325"/>
                          <a:pt x="14982" y="9594571"/>
                          <a:pt x="0" y="9252065"/>
                        </a:cubicBezTo>
                        <a:cubicBezTo>
                          <a:pt x="-14982" y="8909559"/>
                          <a:pt x="2602" y="9013861"/>
                          <a:pt x="0" y="8926207"/>
                        </a:cubicBezTo>
                        <a:cubicBezTo>
                          <a:pt x="-2602" y="8838553"/>
                          <a:pt x="15307" y="8689388"/>
                          <a:pt x="0" y="8600348"/>
                        </a:cubicBezTo>
                        <a:cubicBezTo>
                          <a:pt x="-15307" y="8511308"/>
                          <a:pt x="77716" y="8231252"/>
                          <a:pt x="0" y="7890441"/>
                        </a:cubicBezTo>
                        <a:cubicBezTo>
                          <a:pt x="-77716" y="7549630"/>
                          <a:pt x="4176" y="7763895"/>
                          <a:pt x="0" y="7692598"/>
                        </a:cubicBezTo>
                        <a:cubicBezTo>
                          <a:pt x="-4176" y="7621301"/>
                          <a:pt x="6133" y="7583247"/>
                          <a:pt x="0" y="7494755"/>
                        </a:cubicBezTo>
                        <a:cubicBezTo>
                          <a:pt x="-6133" y="7406263"/>
                          <a:pt x="12342" y="7025226"/>
                          <a:pt x="0" y="6656832"/>
                        </a:cubicBezTo>
                        <a:cubicBezTo>
                          <a:pt x="-12342" y="6288438"/>
                          <a:pt x="29951" y="6036217"/>
                          <a:pt x="0" y="5818909"/>
                        </a:cubicBezTo>
                        <a:cubicBezTo>
                          <a:pt x="-29951" y="5601601"/>
                          <a:pt x="20425" y="5666231"/>
                          <a:pt x="0" y="5621066"/>
                        </a:cubicBezTo>
                        <a:cubicBezTo>
                          <a:pt x="-20425" y="5575901"/>
                          <a:pt x="54247" y="5194875"/>
                          <a:pt x="0" y="4783143"/>
                        </a:cubicBezTo>
                        <a:cubicBezTo>
                          <a:pt x="-54247" y="4371411"/>
                          <a:pt x="33855" y="4420570"/>
                          <a:pt x="0" y="4073236"/>
                        </a:cubicBezTo>
                        <a:cubicBezTo>
                          <a:pt x="-33855" y="3725902"/>
                          <a:pt x="52980" y="3815886"/>
                          <a:pt x="0" y="3619361"/>
                        </a:cubicBezTo>
                        <a:cubicBezTo>
                          <a:pt x="-52980" y="3422836"/>
                          <a:pt x="29300" y="3078034"/>
                          <a:pt x="0" y="2781439"/>
                        </a:cubicBezTo>
                        <a:cubicBezTo>
                          <a:pt x="-29300" y="2484844"/>
                          <a:pt x="57491" y="2182517"/>
                          <a:pt x="0" y="1943516"/>
                        </a:cubicBezTo>
                        <a:cubicBezTo>
                          <a:pt x="-57491" y="1704515"/>
                          <a:pt x="31204" y="1505849"/>
                          <a:pt x="0" y="1105593"/>
                        </a:cubicBezTo>
                        <a:cubicBezTo>
                          <a:pt x="-31204" y="705337"/>
                          <a:pt x="16605" y="962036"/>
                          <a:pt x="0" y="907750"/>
                        </a:cubicBezTo>
                        <a:cubicBezTo>
                          <a:pt x="-16605" y="853464"/>
                          <a:pt x="106152" y="409913"/>
                          <a:pt x="0" y="0"/>
                        </a:cubicBezTo>
                        <a:close/>
                      </a:path>
                      <a:path w="7372350" h="12801600" stroke="0" extrusionOk="0">
                        <a:moveTo>
                          <a:pt x="0" y="0"/>
                        </a:moveTo>
                        <a:cubicBezTo>
                          <a:pt x="149640" y="-60297"/>
                          <a:pt x="366354" y="51635"/>
                          <a:pt x="640827" y="0"/>
                        </a:cubicBezTo>
                        <a:cubicBezTo>
                          <a:pt x="915300" y="-51635"/>
                          <a:pt x="1096867" y="25787"/>
                          <a:pt x="1355378" y="0"/>
                        </a:cubicBezTo>
                        <a:cubicBezTo>
                          <a:pt x="1613889" y="-25787"/>
                          <a:pt x="1660140" y="26231"/>
                          <a:pt x="1775035" y="0"/>
                        </a:cubicBezTo>
                        <a:cubicBezTo>
                          <a:pt x="1889930" y="-26231"/>
                          <a:pt x="2292649" y="1141"/>
                          <a:pt x="2489586" y="0"/>
                        </a:cubicBezTo>
                        <a:cubicBezTo>
                          <a:pt x="2686523" y="-1141"/>
                          <a:pt x="2824629" y="21215"/>
                          <a:pt x="2982966" y="0"/>
                        </a:cubicBezTo>
                        <a:cubicBezTo>
                          <a:pt x="3141303" y="-21215"/>
                          <a:pt x="3300285" y="32645"/>
                          <a:pt x="3402623" y="0"/>
                        </a:cubicBezTo>
                        <a:cubicBezTo>
                          <a:pt x="3504961" y="-32645"/>
                          <a:pt x="3926277" y="40434"/>
                          <a:pt x="4117174" y="0"/>
                        </a:cubicBezTo>
                        <a:cubicBezTo>
                          <a:pt x="4308071" y="-40434"/>
                          <a:pt x="4624406" y="81252"/>
                          <a:pt x="4831725" y="0"/>
                        </a:cubicBezTo>
                        <a:cubicBezTo>
                          <a:pt x="5039044" y="-81252"/>
                          <a:pt x="5198556" y="54209"/>
                          <a:pt x="5472552" y="0"/>
                        </a:cubicBezTo>
                        <a:cubicBezTo>
                          <a:pt x="5746548" y="-54209"/>
                          <a:pt x="5783605" y="55640"/>
                          <a:pt x="6039656" y="0"/>
                        </a:cubicBezTo>
                        <a:cubicBezTo>
                          <a:pt x="6295707" y="-55640"/>
                          <a:pt x="6401782" y="29889"/>
                          <a:pt x="6533036" y="0"/>
                        </a:cubicBezTo>
                        <a:cubicBezTo>
                          <a:pt x="6664290" y="-29889"/>
                          <a:pt x="6778533" y="12906"/>
                          <a:pt x="6878970" y="0"/>
                        </a:cubicBezTo>
                        <a:cubicBezTo>
                          <a:pt x="6979407" y="-12906"/>
                          <a:pt x="7248204" y="42888"/>
                          <a:pt x="7372350" y="0"/>
                        </a:cubicBezTo>
                        <a:cubicBezTo>
                          <a:pt x="7387126" y="155409"/>
                          <a:pt x="7349397" y="199540"/>
                          <a:pt x="7372350" y="325859"/>
                        </a:cubicBezTo>
                        <a:cubicBezTo>
                          <a:pt x="7395303" y="452178"/>
                          <a:pt x="7361294" y="437639"/>
                          <a:pt x="7372350" y="523702"/>
                        </a:cubicBezTo>
                        <a:cubicBezTo>
                          <a:pt x="7383406" y="609765"/>
                          <a:pt x="7345184" y="1190044"/>
                          <a:pt x="7372350" y="1361625"/>
                        </a:cubicBezTo>
                        <a:cubicBezTo>
                          <a:pt x="7399516" y="1533206"/>
                          <a:pt x="7332672" y="1665754"/>
                          <a:pt x="7372350" y="1943516"/>
                        </a:cubicBezTo>
                        <a:cubicBezTo>
                          <a:pt x="7412028" y="2221278"/>
                          <a:pt x="7301085" y="2320943"/>
                          <a:pt x="7372350" y="2653423"/>
                        </a:cubicBezTo>
                        <a:cubicBezTo>
                          <a:pt x="7443615" y="2985903"/>
                          <a:pt x="7366313" y="3056643"/>
                          <a:pt x="7372350" y="3363329"/>
                        </a:cubicBezTo>
                        <a:cubicBezTo>
                          <a:pt x="7378387" y="3670015"/>
                          <a:pt x="7353018" y="3473839"/>
                          <a:pt x="7372350" y="3561172"/>
                        </a:cubicBezTo>
                        <a:cubicBezTo>
                          <a:pt x="7391682" y="3648505"/>
                          <a:pt x="7358154" y="4003961"/>
                          <a:pt x="7372350" y="4143063"/>
                        </a:cubicBezTo>
                        <a:cubicBezTo>
                          <a:pt x="7386546" y="4282165"/>
                          <a:pt x="7369352" y="4286483"/>
                          <a:pt x="7372350" y="4340906"/>
                        </a:cubicBezTo>
                        <a:cubicBezTo>
                          <a:pt x="7375348" y="4395329"/>
                          <a:pt x="7319856" y="4775238"/>
                          <a:pt x="7372350" y="4922797"/>
                        </a:cubicBezTo>
                        <a:cubicBezTo>
                          <a:pt x="7424844" y="5070356"/>
                          <a:pt x="7326856" y="5352591"/>
                          <a:pt x="7372350" y="5632704"/>
                        </a:cubicBezTo>
                        <a:cubicBezTo>
                          <a:pt x="7417844" y="5912817"/>
                          <a:pt x="7369959" y="5774185"/>
                          <a:pt x="7372350" y="5830547"/>
                        </a:cubicBezTo>
                        <a:cubicBezTo>
                          <a:pt x="7374741" y="5886909"/>
                          <a:pt x="7370812" y="5957299"/>
                          <a:pt x="7372350" y="6028390"/>
                        </a:cubicBezTo>
                        <a:cubicBezTo>
                          <a:pt x="7373888" y="6099481"/>
                          <a:pt x="7367459" y="6153663"/>
                          <a:pt x="7372350" y="6226233"/>
                        </a:cubicBezTo>
                        <a:cubicBezTo>
                          <a:pt x="7377241" y="6298803"/>
                          <a:pt x="7363912" y="6567884"/>
                          <a:pt x="7372350" y="6680108"/>
                        </a:cubicBezTo>
                        <a:cubicBezTo>
                          <a:pt x="7380788" y="6792333"/>
                          <a:pt x="7342472" y="7013003"/>
                          <a:pt x="7372350" y="7133983"/>
                        </a:cubicBezTo>
                        <a:cubicBezTo>
                          <a:pt x="7402228" y="7254964"/>
                          <a:pt x="7323354" y="7417041"/>
                          <a:pt x="7372350" y="7587857"/>
                        </a:cubicBezTo>
                        <a:cubicBezTo>
                          <a:pt x="7421346" y="7758673"/>
                          <a:pt x="7326789" y="7900299"/>
                          <a:pt x="7372350" y="8041732"/>
                        </a:cubicBezTo>
                        <a:cubicBezTo>
                          <a:pt x="7417911" y="8183165"/>
                          <a:pt x="7355162" y="8447837"/>
                          <a:pt x="7372350" y="8751639"/>
                        </a:cubicBezTo>
                        <a:cubicBezTo>
                          <a:pt x="7389538" y="9055441"/>
                          <a:pt x="7324598" y="9127893"/>
                          <a:pt x="7372350" y="9461546"/>
                        </a:cubicBezTo>
                        <a:cubicBezTo>
                          <a:pt x="7420102" y="9795199"/>
                          <a:pt x="7360381" y="9568057"/>
                          <a:pt x="7372350" y="9659389"/>
                        </a:cubicBezTo>
                        <a:cubicBezTo>
                          <a:pt x="7384319" y="9750721"/>
                          <a:pt x="7272032" y="10277218"/>
                          <a:pt x="7372350" y="10497312"/>
                        </a:cubicBezTo>
                        <a:cubicBezTo>
                          <a:pt x="7472668" y="10717406"/>
                          <a:pt x="7318602" y="11037039"/>
                          <a:pt x="7372350" y="11207219"/>
                        </a:cubicBezTo>
                        <a:cubicBezTo>
                          <a:pt x="7426098" y="11377399"/>
                          <a:pt x="7361121" y="11758674"/>
                          <a:pt x="7372350" y="12045142"/>
                        </a:cubicBezTo>
                        <a:cubicBezTo>
                          <a:pt x="7383579" y="12331610"/>
                          <a:pt x="7353948" y="12528931"/>
                          <a:pt x="7372350" y="12801600"/>
                        </a:cubicBezTo>
                        <a:cubicBezTo>
                          <a:pt x="7258002" y="12837771"/>
                          <a:pt x="7192671" y="12795670"/>
                          <a:pt x="7026417" y="12801600"/>
                        </a:cubicBezTo>
                        <a:cubicBezTo>
                          <a:pt x="6860163" y="12807530"/>
                          <a:pt x="6764728" y="12798837"/>
                          <a:pt x="6533036" y="12801600"/>
                        </a:cubicBezTo>
                        <a:cubicBezTo>
                          <a:pt x="6301344" y="12804363"/>
                          <a:pt x="6340698" y="12777255"/>
                          <a:pt x="6187103" y="12801600"/>
                        </a:cubicBezTo>
                        <a:cubicBezTo>
                          <a:pt x="6033508" y="12825945"/>
                          <a:pt x="5835068" y="12788961"/>
                          <a:pt x="5693723" y="12801600"/>
                        </a:cubicBezTo>
                        <a:cubicBezTo>
                          <a:pt x="5552378" y="12814239"/>
                          <a:pt x="5475564" y="12760908"/>
                          <a:pt x="5347789" y="12801600"/>
                        </a:cubicBezTo>
                        <a:cubicBezTo>
                          <a:pt x="5220014" y="12842292"/>
                          <a:pt x="4932506" y="12745071"/>
                          <a:pt x="4706962" y="12801600"/>
                        </a:cubicBezTo>
                        <a:cubicBezTo>
                          <a:pt x="4481418" y="12858129"/>
                          <a:pt x="4203032" y="12751399"/>
                          <a:pt x="3992411" y="12801600"/>
                        </a:cubicBezTo>
                        <a:cubicBezTo>
                          <a:pt x="3781790" y="12851801"/>
                          <a:pt x="3779659" y="12794245"/>
                          <a:pt x="3646478" y="12801600"/>
                        </a:cubicBezTo>
                        <a:cubicBezTo>
                          <a:pt x="3513297" y="12808955"/>
                          <a:pt x="3097212" y="12799763"/>
                          <a:pt x="2931927" y="12801600"/>
                        </a:cubicBezTo>
                        <a:cubicBezTo>
                          <a:pt x="2766642" y="12803437"/>
                          <a:pt x="2671612" y="12784338"/>
                          <a:pt x="2585994" y="12801600"/>
                        </a:cubicBezTo>
                        <a:cubicBezTo>
                          <a:pt x="2500376" y="12818862"/>
                          <a:pt x="2319921" y="12770707"/>
                          <a:pt x="2240060" y="12801600"/>
                        </a:cubicBezTo>
                        <a:cubicBezTo>
                          <a:pt x="2160199" y="12832493"/>
                          <a:pt x="1931141" y="12753352"/>
                          <a:pt x="1746680" y="12801600"/>
                        </a:cubicBezTo>
                        <a:cubicBezTo>
                          <a:pt x="1562219" y="12849848"/>
                          <a:pt x="1460490" y="12758315"/>
                          <a:pt x="1327023" y="12801600"/>
                        </a:cubicBezTo>
                        <a:cubicBezTo>
                          <a:pt x="1193556" y="12844885"/>
                          <a:pt x="982380" y="12768857"/>
                          <a:pt x="833643" y="12801600"/>
                        </a:cubicBezTo>
                        <a:cubicBezTo>
                          <a:pt x="684906" y="12834343"/>
                          <a:pt x="210484" y="12764621"/>
                          <a:pt x="0" y="12801600"/>
                        </a:cubicBezTo>
                        <a:cubicBezTo>
                          <a:pt x="-4803" y="12753637"/>
                          <a:pt x="13737" y="12643985"/>
                          <a:pt x="0" y="12603757"/>
                        </a:cubicBezTo>
                        <a:cubicBezTo>
                          <a:pt x="-13737" y="12563529"/>
                          <a:pt x="19047" y="12324580"/>
                          <a:pt x="0" y="12149882"/>
                        </a:cubicBezTo>
                        <a:cubicBezTo>
                          <a:pt x="-19047" y="11975184"/>
                          <a:pt x="64829" y="11777329"/>
                          <a:pt x="0" y="11567991"/>
                        </a:cubicBezTo>
                        <a:cubicBezTo>
                          <a:pt x="-64829" y="11358653"/>
                          <a:pt x="63761" y="11138343"/>
                          <a:pt x="0" y="10858084"/>
                        </a:cubicBezTo>
                        <a:cubicBezTo>
                          <a:pt x="-63761" y="10577825"/>
                          <a:pt x="1608" y="10672460"/>
                          <a:pt x="0" y="10532225"/>
                        </a:cubicBezTo>
                        <a:cubicBezTo>
                          <a:pt x="-1608" y="10391990"/>
                          <a:pt x="65766" y="10055747"/>
                          <a:pt x="0" y="9694303"/>
                        </a:cubicBezTo>
                        <a:cubicBezTo>
                          <a:pt x="-65766" y="9332859"/>
                          <a:pt x="57921" y="9241653"/>
                          <a:pt x="0" y="9112412"/>
                        </a:cubicBezTo>
                        <a:cubicBezTo>
                          <a:pt x="-57921" y="8983171"/>
                          <a:pt x="55317" y="8689238"/>
                          <a:pt x="0" y="8530521"/>
                        </a:cubicBezTo>
                        <a:cubicBezTo>
                          <a:pt x="-55317" y="8371804"/>
                          <a:pt x="40476" y="8249274"/>
                          <a:pt x="0" y="8076646"/>
                        </a:cubicBezTo>
                        <a:cubicBezTo>
                          <a:pt x="-40476" y="7904018"/>
                          <a:pt x="66080" y="7510858"/>
                          <a:pt x="0" y="7238723"/>
                        </a:cubicBezTo>
                        <a:cubicBezTo>
                          <a:pt x="-66080" y="6966588"/>
                          <a:pt x="42557" y="6586956"/>
                          <a:pt x="0" y="6400800"/>
                        </a:cubicBezTo>
                        <a:cubicBezTo>
                          <a:pt x="-42557" y="6214644"/>
                          <a:pt x="22046" y="6121089"/>
                          <a:pt x="0" y="5946925"/>
                        </a:cubicBezTo>
                        <a:cubicBezTo>
                          <a:pt x="-22046" y="5772761"/>
                          <a:pt x="4119" y="5823690"/>
                          <a:pt x="0" y="5749082"/>
                        </a:cubicBezTo>
                        <a:cubicBezTo>
                          <a:pt x="-4119" y="5674474"/>
                          <a:pt x="34687" y="5294253"/>
                          <a:pt x="0" y="5039175"/>
                        </a:cubicBezTo>
                        <a:cubicBezTo>
                          <a:pt x="-34687" y="4784097"/>
                          <a:pt x="10804" y="4771619"/>
                          <a:pt x="0" y="4585300"/>
                        </a:cubicBezTo>
                        <a:cubicBezTo>
                          <a:pt x="-10804" y="4398981"/>
                          <a:pt x="5294" y="4285945"/>
                          <a:pt x="0" y="4003409"/>
                        </a:cubicBezTo>
                        <a:cubicBezTo>
                          <a:pt x="-5294" y="3720873"/>
                          <a:pt x="8051" y="3700298"/>
                          <a:pt x="0" y="3549535"/>
                        </a:cubicBezTo>
                        <a:cubicBezTo>
                          <a:pt x="-8051" y="3398772"/>
                          <a:pt x="35655" y="3326145"/>
                          <a:pt x="0" y="3223676"/>
                        </a:cubicBezTo>
                        <a:cubicBezTo>
                          <a:pt x="-35655" y="3121207"/>
                          <a:pt x="23391" y="3093557"/>
                          <a:pt x="0" y="3025833"/>
                        </a:cubicBezTo>
                        <a:cubicBezTo>
                          <a:pt x="-23391" y="2958109"/>
                          <a:pt x="36842" y="2819141"/>
                          <a:pt x="0" y="2699974"/>
                        </a:cubicBezTo>
                        <a:cubicBezTo>
                          <a:pt x="-36842" y="2580807"/>
                          <a:pt x="69045" y="2029813"/>
                          <a:pt x="0" y="1862051"/>
                        </a:cubicBezTo>
                        <a:cubicBezTo>
                          <a:pt x="-69045" y="1694289"/>
                          <a:pt x="15694" y="1674103"/>
                          <a:pt x="0" y="1536192"/>
                        </a:cubicBezTo>
                        <a:cubicBezTo>
                          <a:pt x="-15694" y="1398281"/>
                          <a:pt x="37387" y="1278663"/>
                          <a:pt x="0" y="1082317"/>
                        </a:cubicBezTo>
                        <a:cubicBezTo>
                          <a:pt x="-37387" y="885971"/>
                          <a:pt x="49555" y="397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6957C4D-5732-44C7-90A9-A30EE570CF99}"/>
              </a:ext>
            </a:extLst>
          </p:cNvPr>
          <p:cNvSpPr/>
          <p:nvPr/>
        </p:nvSpPr>
        <p:spPr>
          <a:xfrm>
            <a:off x="18741320" y="225765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PREVIEW</a:t>
            </a:r>
          </a:p>
        </p:txBody>
      </p:sp>
    </p:spTree>
    <p:extLst>
      <p:ext uri="{BB962C8B-B14F-4D97-AF65-F5344CB8AC3E}">
        <p14:creationId xmlns:p14="http://schemas.microsoft.com/office/powerpoint/2010/main" val="173699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</p:sldLayoutIdLst>
  <p:txStyles>
    <p:titleStyle>
      <a:lvl1pPr algn="l" defTabSz="831179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795" indent="-207795" algn="l" defTabSz="831179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38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3pPr>
      <a:lvl4pPr marL="1454561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870149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70132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3116916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532505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1pPr>
      <a:lvl2pPr marL="415588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2pPr>
      <a:lvl3pPr marL="831179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3pPr>
      <a:lvl4pPr marL="1246767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662356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07794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49353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290912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32471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44">
          <p15:clr>
            <a:srgbClr val="F26B43"/>
          </p15:clr>
        </p15:guide>
        <p15:guide id="4" orient="horz" pos="9155">
          <p15:clr>
            <a:srgbClr val="F26B43"/>
          </p15:clr>
        </p15:guide>
        <p15:guide id="11" pos="7056">
          <p15:clr>
            <a:srgbClr val="F26B43"/>
          </p15:clr>
        </p15:guide>
        <p15:guide id="19" pos="11376">
          <p15:clr>
            <a:srgbClr val="F26B43"/>
          </p15:clr>
        </p15:guide>
        <p15:guide id="40" orient="horz" pos="6048">
          <p15:clr>
            <a:srgbClr val="F26B43"/>
          </p15:clr>
        </p15:guide>
        <p15:guide id="41" orient="horz" pos="6144">
          <p15:clr>
            <a:srgbClr val="F26B43"/>
          </p15:clr>
        </p15:guide>
        <p15:guide id="42" pos="6768">
          <p15:clr>
            <a:srgbClr val="F26B43"/>
          </p15:clr>
        </p15:guide>
        <p15:guide id="43" pos="144">
          <p15:clr>
            <a:srgbClr val="F26B43"/>
          </p15:clr>
        </p15:guide>
        <p15:guide id="45" pos="6912">
          <p15:clr>
            <a:srgbClr val="F26B43"/>
          </p15:clr>
        </p15:guide>
        <p15:guide id="47" pos="8064">
          <p15:clr>
            <a:srgbClr val="F26B43"/>
          </p15:clr>
        </p15:guide>
        <p15:guide id="58" orient="horz" pos="7632">
          <p15:clr>
            <a:srgbClr val="F26B43"/>
          </p15:clr>
        </p15:guide>
        <p15:guide id="59" orient="horz" pos="7560">
          <p15:clr>
            <a:srgbClr val="F26B43"/>
          </p15:clr>
        </p15:guide>
        <p15:guide id="63" orient="horz" pos="7920">
          <p15:clr>
            <a:srgbClr val="F26B43"/>
          </p15:clr>
        </p15:guide>
        <p15:guide id="66" orient="horz" pos="1440">
          <p15:clr>
            <a:srgbClr val="F26B43"/>
          </p15:clr>
        </p15:guide>
        <p15:guide id="67" orient="horz" pos="1536">
          <p15:clr>
            <a:srgbClr val="F26B43"/>
          </p15:clr>
        </p15:guide>
        <p15:guide id="68" orient="horz" pos="1080">
          <p15:clr>
            <a:srgbClr val="F26B43"/>
          </p15:clr>
        </p15:guide>
        <p15:guide id="69" orient="horz" pos="1008">
          <p15:clr>
            <a:srgbClr val="F26B43"/>
          </p15:clr>
        </p15:guide>
        <p15:guide id="70" pos="8208">
          <p15:clr>
            <a:srgbClr val="F26B43"/>
          </p15:clr>
        </p15:guide>
        <p15:guide id="71" orient="horz" pos="504">
          <p15:clr>
            <a:srgbClr val="F26B43"/>
          </p15:clr>
        </p15:guide>
        <p15:guide id="72" orient="horz" pos="432">
          <p15:clr>
            <a:srgbClr val="F26B43"/>
          </p15:clr>
        </p15:guide>
        <p15:guide id="73" orient="horz" pos="6336">
          <p15:clr>
            <a:srgbClr val="F26B43"/>
          </p15:clr>
        </p15:guide>
        <p15:guide id="74" orient="horz" pos="640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Text_Notes">
            <a:extLst>
              <a:ext uri="{FF2B5EF4-FFF2-40B4-BE49-F238E27FC236}">
                <a16:creationId xmlns:a16="http://schemas.microsoft.com/office/drawing/2014/main" id="{83116131-24FF-4417-8075-9334DA450368}"/>
              </a:ext>
            </a:extLst>
          </p:cNvPr>
          <p:cNvGrpSpPr/>
          <p:nvPr/>
        </p:nvGrpSpPr>
        <p:grpSpPr>
          <a:xfrm>
            <a:off x="0" y="12219708"/>
            <a:ext cx="18288000" cy="581891"/>
            <a:chOff x="0" y="12219708"/>
            <a:chExt cx="18288000" cy="58189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A5F40F-2CA4-4AEF-B745-48B8455BABA5}"/>
                </a:ext>
              </a:extLst>
            </p:cNvPr>
            <p:cNvSpPr/>
            <p:nvPr/>
          </p:nvSpPr>
          <p:spPr>
            <a:xfrm>
              <a:off x="0" y="12219708"/>
              <a:ext cx="18288000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smarter, </a:t>
              </a:r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not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harder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6CB800-3A1B-427B-92FA-0DB94BF4AF62}"/>
                </a:ext>
              </a:extLst>
            </p:cNvPr>
            <p:cNvSpPr/>
            <p:nvPr/>
          </p:nvSpPr>
          <p:spPr>
            <a:xfrm>
              <a:off x="16376596" y="12334911"/>
              <a:ext cx="1385886" cy="35238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r" defTabSz="1219139"/>
              <a:r>
                <a:rPr lang="en-US" sz="900" b="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Built with  Author Tools 3.0.0.0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2D7563B-8FB0-428F-BECD-C6AB2C1078F3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483" y="12334911"/>
              <a:ext cx="381000" cy="381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C6DBE35-B14E-4C0F-A3F7-35D3EF86E02A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241300" y="12363226"/>
              <a:ext cx="1296290" cy="3240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1CAEE77-9800-4F7E-9851-3F578D657E4A}"/>
                </a:ext>
              </a:extLst>
            </p:cNvPr>
            <p:cNvSpPr/>
            <p:nvPr/>
          </p:nvSpPr>
          <p:spPr>
            <a:xfrm>
              <a:off x="1537590" y="12344400"/>
              <a:ext cx="3049650" cy="3429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© 2020</a:t>
              </a:r>
              <a:b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</a:br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All Rights Reserved</a:t>
              </a:r>
              <a:endParaRPr lang="en-US" sz="900" b="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48" name="Text_Title">
            <a:extLst>
              <a:ext uri="{FF2B5EF4-FFF2-40B4-BE49-F238E27FC236}">
                <a16:creationId xmlns:a16="http://schemas.microsoft.com/office/drawing/2014/main" id="{5A5AD8D0-DF11-474C-AD59-45C936D3D6C7}"/>
              </a:ext>
            </a:extLst>
          </p:cNvPr>
          <p:cNvSpPr/>
          <p:nvPr/>
        </p:nvSpPr>
        <p:spPr>
          <a:xfrm>
            <a:off x="241300" y="225766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TASK</a:t>
            </a:r>
          </a:p>
        </p:txBody>
      </p:sp>
      <p:sp>
        <p:nvSpPr>
          <p:cNvPr id="24" name="Notes">
            <a:extLst>
              <a:ext uri="{FF2B5EF4-FFF2-40B4-BE49-F238E27FC236}">
                <a16:creationId xmlns:a16="http://schemas.microsoft.com/office/drawing/2014/main" id="{68C9EB07-B4AA-4176-AF70-54F583377250}"/>
              </a:ext>
            </a:extLst>
          </p:cNvPr>
          <p:cNvSpPr txBox="1"/>
          <p:nvPr/>
        </p:nvSpPr>
        <p:spPr>
          <a:xfrm>
            <a:off x="11130787" y="3347401"/>
            <a:ext cx="683063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</a:p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are we right now</a:t>
            </a:r>
          </a:p>
        </p:txBody>
      </p:sp>
      <p:sp>
        <p:nvSpPr>
          <p:cNvPr id="25" name="Text">
            <a:extLst>
              <a:ext uri="{FF2B5EF4-FFF2-40B4-BE49-F238E27FC236}">
                <a16:creationId xmlns:a16="http://schemas.microsoft.com/office/drawing/2014/main" id="{6D6C1A3B-5AEF-47B0-8796-8F8C36EA906A}"/>
              </a:ext>
            </a:extLst>
          </p:cNvPr>
          <p:cNvSpPr txBox="1"/>
          <p:nvPr/>
        </p:nvSpPr>
        <p:spPr>
          <a:xfrm>
            <a:off x="11114458" y="8407097"/>
            <a:ext cx="685604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DETAIL</a:t>
            </a:r>
          </a:p>
          <a:p>
            <a:r>
              <a:rPr lang="en-US" sz="900" dirty="0"/>
              <a:t>What else do we need to know</a:t>
            </a:r>
          </a:p>
        </p:txBody>
      </p:sp>
      <p:sp>
        <p:nvSpPr>
          <p:cNvPr id="29" name="Subtitle">
            <a:extLst>
              <a:ext uri="{FF2B5EF4-FFF2-40B4-BE49-F238E27FC236}">
                <a16:creationId xmlns:a16="http://schemas.microsoft.com/office/drawing/2014/main" id="{B1A29D38-18D3-40C2-9367-7CDB2CB65380}"/>
              </a:ext>
            </a:extLst>
          </p:cNvPr>
          <p:cNvSpPr txBox="1"/>
          <p:nvPr/>
        </p:nvSpPr>
        <p:spPr>
          <a:xfrm>
            <a:off x="11114458" y="5877249"/>
            <a:ext cx="692742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OBJECTIVE</a:t>
            </a:r>
            <a:br>
              <a:rPr lang="en-US" sz="1050" dirty="0"/>
            </a:br>
            <a:r>
              <a:rPr lang="en-US" sz="900" dirty="0"/>
              <a:t>What are we trying to do</a:t>
            </a:r>
            <a:endParaRPr lang="en-US" sz="1050" dirty="0"/>
          </a:p>
        </p:txBody>
      </p:sp>
      <p:sp>
        <p:nvSpPr>
          <p:cNvPr id="30" name="Title">
            <a:extLst>
              <a:ext uri="{FF2B5EF4-FFF2-40B4-BE49-F238E27FC236}">
                <a16:creationId xmlns:a16="http://schemas.microsoft.com/office/drawing/2014/main" id="{4C484158-F57A-462B-8FBD-ADA3B2BDE9A8}"/>
              </a:ext>
            </a:extLst>
          </p:cNvPr>
          <p:cNvSpPr txBox="1"/>
          <p:nvPr/>
        </p:nvSpPr>
        <p:spPr>
          <a:xfrm>
            <a:off x="11130787" y="10937335"/>
            <a:ext cx="68560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NOTES</a:t>
            </a:r>
          </a:p>
          <a:p>
            <a:r>
              <a:rPr lang="en-US" sz="900" dirty="0"/>
              <a:t>What do we want to note about this</a:t>
            </a:r>
          </a:p>
        </p:txBody>
      </p:sp>
      <p:cxnSp>
        <p:nvCxnSpPr>
          <p:cNvPr id="38" name="Text_Title">
            <a:extLst>
              <a:ext uri="{FF2B5EF4-FFF2-40B4-BE49-F238E27FC236}">
                <a16:creationId xmlns:a16="http://schemas.microsoft.com/office/drawing/2014/main" id="{A9382785-6E80-430E-8C19-5688159143CD}"/>
              </a:ext>
            </a:extLst>
          </p:cNvPr>
          <p:cNvCxnSpPr>
            <a:cxnSpLocks/>
          </p:cNvCxnSpPr>
          <p:nvPr/>
        </p:nvCxnSpPr>
        <p:spPr>
          <a:xfrm>
            <a:off x="10972800" y="0"/>
            <a:ext cx="0" cy="128016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71890F2-BD58-4854-90D1-53C307424358}"/>
              </a:ext>
            </a:extLst>
          </p:cNvPr>
          <p:cNvSpPr txBox="1"/>
          <p:nvPr/>
        </p:nvSpPr>
        <p:spPr>
          <a:xfrm>
            <a:off x="11114458" y="801894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do we need to know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D51F24-515F-4698-885E-D1A672639991}"/>
              </a:ext>
            </a:extLst>
          </p:cNvPr>
          <p:cNvSpPr/>
          <p:nvPr/>
        </p:nvSpPr>
        <p:spPr>
          <a:xfrm>
            <a:off x="18500446" y="0"/>
            <a:ext cx="7267854" cy="12801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147831737">
                  <a:custGeom>
                    <a:avLst/>
                    <a:gdLst>
                      <a:gd name="connsiteX0" fmla="*/ 0 w 7372350"/>
                      <a:gd name="connsiteY0" fmla="*/ 0 h 12801600"/>
                      <a:gd name="connsiteX1" fmla="*/ 714551 w 7372350"/>
                      <a:gd name="connsiteY1" fmla="*/ 0 h 12801600"/>
                      <a:gd name="connsiteX2" fmla="*/ 1281655 w 7372350"/>
                      <a:gd name="connsiteY2" fmla="*/ 0 h 12801600"/>
                      <a:gd name="connsiteX3" fmla="*/ 1627588 w 7372350"/>
                      <a:gd name="connsiteY3" fmla="*/ 0 h 12801600"/>
                      <a:gd name="connsiteX4" fmla="*/ 2047245 w 7372350"/>
                      <a:gd name="connsiteY4" fmla="*/ 0 h 12801600"/>
                      <a:gd name="connsiteX5" fmla="*/ 2688072 w 7372350"/>
                      <a:gd name="connsiteY5" fmla="*/ 0 h 12801600"/>
                      <a:gd name="connsiteX6" fmla="*/ 3181453 w 7372350"/>
                      <a:gd name="connsiteY6" fmla="*/ 0 h 12801600"/>
                      <a:gd name="connsiteX7" fmla="*/ 3601109 w 7372350"/>
                      <a:gd name="connsiteY7" fmla="*/ 0 h 12801600"/>
                      <a:gd name="connsiteX8" fmla="*/ 4168213 w 7372350"/>
                      <a:gd name="connsiteY8" fmla="*/ 0 h 12801600"/>
                      <a:gd name="connsiteX9" fmla="*/ 4661594 w 7372350"/>
                      <a:gd name="connsiteY9" fmla="*/ 0 h 12801600"/>
                      <a:gd name="connsiteX10" fmla="*/ 5376144 w 7372350"/>
                      <a:gd name="connsiteY10" fmla="*/ 0 h 12801600"/>
                      <a:gd name="connsiteX11" fmla="*/ 5869525 w 7372350"/>
                      <a:gd name="connsiteY11" fmla="*/ 0 h 12801600"/>
                      <a:gd name="connsiteX12" fmla="*/ 6510352 w 7372350"/>
                      <a:gd name="connsiteY12" fmla="*/ 0 h 12801600"/>
                      <a:gd name="connsiteX13" fmla="*/ 7372350 w 7372350"/>
                      <a:gd name="connsiteY13" fmla="*/ 0 h 12801600"/>
                      <a:gd name="connsiteX14" fmla="*/ 7372350 w 7372350"/>
                      <a:gd name="connsiteY14" fmla="*/ 453875 h 12801600"/>
                      <a:gd name="connsiteX15" fmla="*/ 7372350 w 7372350"/>
                      <a:gd name="connsiteY15" fmla="*/ 779734 h 12801600"/>
                      <a:gd name="connsiteX16" fmla="*/ 7372350 w 7372350"/>
                      <a:gd name="connsiteY16" fmla="*/ 1105593 h 12801600"/>
                      <a:gd name="connsiteX17" fmla="*/ 7372350 w 7372350"/>
                      <a:gd name="connsiteY17" fmla="*/ 1431452 h 12801600"/>
                      <a:gd name="connsiteX18" fmla="*/ 7372350 w 7372350"/>
                      <a:gd name="connsiteY18" fmla="*/ 2269375 h 12801600"/>
                      <a:gd name="connsiteX19" fmla="*/ 7372350 w 7372350"/>
                      <a:gd name="connsiteY19" fmla="*/ 2851265 h 12801600"/>
                      <a:gd name="connsiteX20" fmla="*/ 7372350 w 7372350"/>
                      <a:gd name="connsiteY20" fmla="*/ 3689188 h 12801600"/>
                      <a:gd name="connsiteX21" fmla="*/ 7372350 w 7372350"/>
                      <a:gd name="connsiteY21" fmla="*/ 4271079 h 12801600"/>
                      <a:gd name="connsiteX22" fmla="*/ 7372350 w 7372350"/>
                      <a:gd name="connsiteY22" fmla="*/ 4724954 h 12801600"/>
                      <a:gd name="connsiteX23" fmla="*/ 7372350 w 7372350"/>
                      <a:gd name="connsiteY23" fmla="*/ 5178829 h 12801600"/>
                      <a:gd name="connsiteX24" fmla="*/ 7372350 w 7372350"/>
                      <a:gd name="connsiteY24" fmla="*/ 5888736 h 12801600"/>
                      <a:gd name="connsiteX25" fmla="*/ 7372350 w 7372350"/>
                      <a:gd name="connsiteY25" fmla="*/ 6342611 h 12801600"/>
                      <a:gd name="connsiteX26" fmla="*/ 7372350 w 7372350"/>
                      <a:gd name="connsiteY26" fmla="*/ 6796486 h 12801600"/>
                      <a:gd name="connsiteX27" fmla="*/ 7372350 w 7372350"/>
                      <a:gd name="connsiteY27" fmla="*/ 7634409 h 12801600"/>
                      <a:gd name="connsiteX28" fmla="*/ 7372350 w 7372350"/>
                      <a:gd name="connsiteY28" fmla="*/ 8344316 h 12801600"/>
                      <a:gd name="connsiteX29" fmla="*/ 7372350 w 7372350"/>
                      <a:gd name="connsiteY29" fmla="*/ 8926207 h 12801600"/>
                      <a:gd name="connsiteX30" fmla="*/ 7372350 w 7372350"/>
                      <a:gd name="connsiteY30" fmla="*/ 9764129 h 12801600"/>
                      <a:gd name="connsiteX31" fmla="*/ 7372350 w 7372350"/>
                      <a:gd name="connsiteY31" fmla="*/ 10346020 h 12801600"/>
                      <a:gd name="connsiteX32" fmla="*/ 7372350 w 7372350"/>
                      <a:gd name="connsiteY32" fmla="*/ 11183943 h 12801600"/>
                      <a:gd name="connsiteX33" fmla="*/ 7372350 w 7372350"/>
                      <a:gd name="connsiteY33" fmla="*/ 11765834 h 12801600"/>
                      <a:gd name="connsiteX34" fmla="*/ 7372350 w 7372350"/>
                      <a:gd name="connsiteY34" fmla="*/ 12801600 h 12801600"/>
                      <a:gd name="connsiteX35" fmla="*/ 7026417 w 7372350"/>
                      <a:gd name="connsiteY35" fmla="*/ 12801600 h 12801600"/>
                      <a:gd name="connsiteX36" fmla="*/ 6680483 w 7372350"/>
                      <a:gd name="connsiteY36" fmla="*/ 12801600 h 12801600"/>
                      <a:gd name="connsiteX37" fmla="*/ 5965932 w 7372350"/>
                      <a:gd name="connsiteY37" fmla="*/ 12801600 h 12801600"/>
                      <a:gd name="connsiteX38" fmla="*/ 5472552 w 7372350"/>
                      <a:gd name="connsiteY38" fmla="*/ 12801600 h 12801600"/>
                      <a:gd name="connsiteX39" fmla="*/ 4758001 w 7372350"/>
                      <a:gd name="connsiteY39" fmla="*/ 12801600 h 12801600"/>
                      <a:gd name="connsiteX40" fmla="*/ 4117174 w 7372350"/>
                      <a:gd name="connsiteY40" fmla="*/ 12801600 h 12801600"/>
                      <a:gd name="connsiteX41" fmla="*/ 3402623 w 7372350"/>
                      <a:gd name="connsiteY41" fmla="*/ 12801600 h 12801600"/>
                      <a:gd name="connsiteX42" fmla="*/ 2835519 w 7372350"/>
                      <a:gd name="connsiteY42" fmla="*/ 12801600 h 12801600"/>
                      <a:gd name="connsiteX43" fmla="*/ 2415862 w 7372350"/>
                      <a:gd name="connsiteY43" fmla="*/ 12801600 h 12801600"/>
                      <a:gd name="connsiteX44" fmla="*/ 1701312 w 7372350"/>
                      <a:gd name="connsiteY44" fmla="*/ 12801600 h 12801600"/>
                      <a:gd name="connsiteX45" fmla="*/ 1060484 w 7372350"/>
                      <a:gd name="connsiteY45" fmla="*/ 12801600 h 12801600"/>
                      <a:gd name="connsiteX46" fmla="*/ 714551 w 7372350"/>
                      <a:gd name="connsiteY46" fmla="*/ 12801600 h 12801600"/>
                      <a:gd name="connsiteX47" fmla="*/ 0 w 7372350"/>
                      <a:gd name="connsiteY47" fmla="*/ 12801600 h 12801600"/>
                      <a:gd name="connsiteX48" fmla="*/ 0 w 7372350"/>
                      <a:gd name="connsiteY48" fmla="*/ 12347725 h 12801600"/>
                      <a:gd name="connsiteX49" fmla="*/ 0 w 7372350"/>
                      <a:gd name="connsiteY49" fmla="*/ 11509802 h 12801600"/>
                      <a:gd name="connsiteX50" fmla="*/ 0 w 7372350"/>
                      <a:gd name="connsiteY50" fmla="*/ 10799895 h 12801600"/>
                      <a:gd name="connsiteX51" fmla="*/ 0 w 7372350"/>
                      <a:gd name="connsiteY51" fmla="*/ 9961972 h 12801600"/>
                      <a:gd name="connsiteX52" fmla="*/ 0 w 7372350"/>
                      <a:gd name="connsiteY52" fmla="*/ 9252065 h 12801600"/>
                      <a:gd name="connsiteX53" fmla="*/ 0 w 7372350"/>
                      <a:gd name="connsiteY53" fmla="*/ 8926207 h 12801600"/>
                      <a:gd name="connsiteX54" fmla="*/ 0 w 7372350"/>
                      <a:gd name="connsiteY54" fmla="*/ 8600348 h 12801600"/>
                      <a:gd name="connsiteX55" fmla="*/ 0 w 7372350"/>
                      <a:gd name="connsiteY55" fmla="*/ 7890441 h 12801600"/>
                      <a:gd name="connsiteX56" fmla="*/ 0 w 7372350"/>
                      <a:gd name="connsiteY56" fmla="*/ 7692598 h 12801600"/>
                      <a:gd name="connsiteX57" fmla="*/ 0 w 7372350"/>
                      <a:gd name="connsiteY57" fmla="*/ 7494755 h 12801600"/>
                      <a:gd name="connsiteX58" fmla="*/ 0 w 7372350"/>
                      <a:gd name="connsiteY58" fmla="*/ 6656832 h 12801600"/>
                      <a:gd name="connsiteX59" fmla="*/ 0 w 7372350"/>
                      <a:gd name="connsiteY59" fmla="*/ 5818909 h 12801600"/>
                      <a:gd name="connsiteX60" fmla="*/ 0 w 7372350"/>
                      <a:gd name="connsiteY60" fmla="*/ 5621066 h 12801600"/>
                      <a:gd name="connsiteX61" fmla="*/ 0 w 7372350"/>
                      <a:gd name="connsiteY61" fmla="*/ 4783143 h 12801600"/>
                      <a:gd name="connsiteX62" fmla="*/ 0 w 7372350"/>
                      <a:gd name="connsiteY62" fmla="*/ 4073236 h 12801600"/>
                      <a:gd name="connsiteX63" fmla="*/ 0 w 7372350"/>
                      <a:gd name="connsiteY63" fmla="*/ 3619361 h 12801600"/>
                      <a:gd name="connsiteX64" fmla="*/ 0 w 7372350"/>
                      <a:gd name="connsiteY64" fmla="*/ 2781439 h 12801600"/>
                      <a:gd name="connsiteX65" fmla="*/ 0 w 7372350"/>
                      <a:gd name="connsiteY65" fmla="*/ 1943516 h 12801600"/>
                      <a:gd name="connsiteX66" fmla="*/ 0 w 7372350"/>
                      <a:gd name="connsiteY66" fmla="*/ 1105593 h 12801600"/>
                      <a:gd name="connsiteX67" fmla="*/ 0 w 7372350"/>
                      <a:gd name="connsiteY67" fmla="*/ 907750 h 12801600"/>
                      <a:gd name="connsiteX68" fmla="*/ 0 w 7372350"/>
                      <a:gd name="connsiteY68" fmla="*/ 0 h 12801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</a:cxnLst>
                    <a:rect l="l" t="t" r="r" b="b"/>
                    <a:pathLst>
                      <a:path w="7372350" h="12801600" fill="none" extrusionOk="0">
                        <a:moveTo>
                          <a:pt x="0" y="0"/>
                        </a:moveTo>
                        <a:cubicBezTo>
                          <a:pt x="278659" y="-30091"/>
                          <a:pt x="478416" y="81092"/>
                          <a:pt x="714551" y="0"/>
                        </a:cubicBezTo>
                        <a:cubicBezTo>
                          <a:pt x="950686" y="-81092"/>
                          <a:pt x="1092073" y="31377"/>
                          <a:pt x="1281655" y="0"/>
                        </a:cubicBezTo>
                        <a:cubicBezTo>
                          <a:pt x="1471237" y="-31377"/>
                          <a:pt x="1477061" y="15015"/>
                          <a:pt x="1627588" y="0"/>
                        </a:cubicBezTo>
                        <a:cubicBezTo>
                          <a:pt x="1778115" y="-15015"/>
                          <a:pt x="1957172" y="39428"/>
                          <a:pt x="2047245" y="0"/>
                        </a:cubicBezTo>
                        <a:cubicBezTo>
                          <a:pt x="2137318" y="-39428"/>
                          <a:pt x="2376726" y="31066"/>
                          <a:pt x="2688072" y="0"/>
                        </a:cubicBezTo>
                        <a:cubicBezTo>
                          <a:pt x="2999418" y="-31066"/>
                          <a:pt x="3037591" y="57676"/>
                          <a:pt x="3181453" y="0"/>
                        </a:cubicBezTo>
                        <a:cubicBezTo>
                          <a:pt x="3325315" y="-57676"/>
                          <a:pt x="3394650" y="42095"/>
                          <a:pt x="3601109" y="0"/>
                        </a:cubicBezTo>
                        <a:cubicBezTo>
                          <a:pt x="3807568" y="-42095"/>
                          <a:pt x="4003714" y="30751"/>
                          <a:pt x="4168213" y="0"/>
                        </a:cubicBezTo>
                        <a:cubicBezTo>
                          <a:pt x="4332712" y="-30751"/>
                          <a:pt x="4534895" y="10656"/>
                          <a:pt x="4661594" y="0"/>
                        </a:cubicBezTo>
                        <a:cubicBezTo>
                          <a:pt x="4788293" y="-10656"/>
                          <a:pt x="5115336" y="368"/>
                          <a:pt x="5376144" y="0"/>
                        </a:cubicBezTo>
                        <a:cubicBezTo>
                          <a:pt x="5636952" y="-368"/>
                          <a:pt x="5639982" y="8724"/>
                          <a:pt x="5869525" y="0"/>
                        </a:cubicBezTo>
                        <a:cubicBezTo>
                          <a:pt x="6099068" y="-8724"/>
                          <a:pt x="6236958" y="64590"/>
                          <a:pt x="6510352" y="0"/>
                        </a:cubicBezTo>
                        <a:cubicBezTo>
                          <a:pt x="6783746" y="-64590"/>
                          <a:pt x="6952680" y="53701"/>
                          <a:pt x="7372350" y="0"/>
                        </a:cubicBezTo>
                        <a:cubicBezTo>
                          <a:pt x="7399849" y="210311"/>
                          <a:pt x="7350188" y="322193"/>
                          <a:pt x="7372350" y="453875"/>
                        </a:cubicBezTo>
                        <a:cubicBezTo>
                          <a:pt x="7394512" y="585558"/>
                          <a:pt x="7355494" y="669468"/>
                          <a:pt x="7372350" y="779734"/>
                        </a:cubicBezTo>
                        <a:cubicBezTo>
                          <a:pt x="7389206" y="890000"/>
                          <a:pt x="7367490" y="1006342"/>
                          <a:pt x="7372350" y="1105593"/>
                        </a:cubicBezTo>
                        <a:cubicBezTo>
                          <a:pt x="7377210" y="1204844"/>
                          <a:pt x="7370261" y="1349811"/>
                          <a:pt x="7372350" y="1431452"/>
                        </a:cubicBezTo>
                        <a:cubicBezTo>
                          <a:pt x="7374439" y="1513093"/>
                          <a:pt x="7313955" y="2099391"/>
                          <a:pt x="7372350" y="2269375"/>
                        </a:cubicBezTo>
                        <a:cubicBezTo>
                          <a:pt x="7430745" y="2439359"/>
                          <a:pt x="7329873" y="2674378"/>
                          <a:pt x="7372350" y="2851265"/>
                        </a:cubicBezTo>
                        <a:cubicBezTo>
                          <a:pt x="7414827" y="3028152"/>
                          <a:pt x="7364328" y="3389011"/>
                          <a:pt x="7372350" y="3689188"/>
                        </a:cubicBezTo>
                        <a:cubicBezTo>
                          <a:pt x="7380372" y="3989365"/>
                          <a:pt x="7304782" y="4106378"/>
                          <a:pt x="7372350" y="4271079"/>
                        </a:cubicBezTo>
                        <a:cubicBezTo>
                          <a:pt x="7439918" y="4435780"/>
                          <a:pt x="7325319" y="4587017"/>
                          <a:pt x="7372350" y="4724954"/>
                        </a:cubicBezTo>
                        <a:cubicBezTo>
                          <a:pt x="7419381" y="4862891"/>
                          <a:pt x="7360379" y="4976039"/>
                          <a:pt x="7372350" y="5178829"/>
                        </a:cubicBezTo>
                        <a:cubicBezTo>
                          <a:pt x="7384321" y="5381619"/>
                          <a:pt x="7315712" y="5629200"/>
                          <a:pt x="7372350" y="5888736"/>
                        </a:cubicBezTo>
                        <a:cubicBezTo>
                          <a:pt x="7428988" y="6148272"/>
                          <a:pt x="7338732" y="6218232"/>
                          <a:pt x="7372350" y="6342611"/>
                        </a:cubicBezTo>
                        <a:cubicBezTo>
                          <a:pt x="7405968" y="6466991"/>
                          <a:pt x="7362393" y="6570455"/>
                          <a:pt x="7372350" y="6796486"/>
                        </a:cubicBezTo>
                        <a:cubicBezTo>
                          <a:pt x="7382307" y="7022517"/>
                          <a:pt x="7325935" y="7223895"/>
                          <a:pt x="7372350" y="7634409"/>
                        </a:cubicBezTo>
                        <a:cubicBezTo>
                          <a:pt x="7418765" y="8044923"/>
                          <a:pt x="7356179" y="8072559"/>
                          <a:pt x="7372350" y="8344316"/>
                        </a:cubicBezTo>
                        <a:cubicBezTo>
                          <a:pt x="7388521" y="8616073"/>
                          <a:pt x="7358287" y="8769112"/>
                          <a:pt x="7372350" y="8926207"/>
                        </a:cubicBezTo>
                        <a:cubicBezTo>
                          <a:pt x="7386413" y="9083302"/>
                          <a:pt x="7366875" y="9419689"/>
                          <a:pt x="7372350" y="9764129"/>
                        </a:cubicBezTo>
                        <a:cubicBezTo>
                          <a:pt x="7377825" y="10108569"/>
                          <a:pt x="7329829" y="10093387"/>
                          <a:pt x="7372350" y="10346020"/>
                        </a:cubicBezTo>
                        <a:cubicBezTo>
                          <a:pt x="7414871" y="10598653"/>
                          <a:pt x="7339820" y="11002118"/>
                          <a:pt x="7372350" y="11183943"/>
                        </a:cubicBezTo>
                        <a:cubicBezTo>
                          <a:pt x="7404880" y="11365768"/>
                          <a:pt x="7362973" y="11582284"/>
                          <a:pt x="7372350" y="11765834"/>
                        </a:cubicBezTo>
                        <a:cubicBezTo>
                          <a:pt x="7381727" y="11949384"/>
                          <a:pt x="7358757" y="12360641"/>
                          <a:pt x="7372350" y="12801600"/>
                        </a:cubicBezTo>
                        <a:cubicBezTo>
                          <a:pt x="7234782" y="12804290"/>
                          <a:pt x="7100778" y="12790493"/>
                          <a:pt x="7026417" y="12801600"/>
                        </a:cubicBezTo>
                        <a:cubicBezTo>
                          <a:pt x="6952056" y="12812707"/>
                          <a:pt x="6796349" y="12780841"/>
                          <a:pt x="6680483" y="12801600"/>
                        </a:cubicBezTo>
                        <a:cubicBezTo>
                          <a:pt x="6564617" y="12822359"/>
                          <a:pt x="6194732" y="12720845"/>
                          <a:pt x="5965932" y="12801600"/>
                        </a:cubicBezTo>
                        <a:cubicBezTo>
                          <a:pt x="5737132" y="12882355"/>
                          <a:pt x="5682072" y="12796849"/>
                          <a:pt x="5472552" y="12801600"/>
                        </a:cubicBezTo>
                        <a:cubicBezTo>
                          <a:pt x="5263032" y="12806351"/>
                          <a:pt x="5098418" y="12797549"/>
                          <a:pt x="4758001" y="12801600"/>
                        </a:cubicBezTo>
                        <a:cubicBezTo>
                          <a:pt x="4417584" y="12805651"/>
                          <a:pt x="4279765" y="12765694"/>
                          <a:pt x="4117174" y="12801600"/>
                        </a:cubicBezTo>
                        <a:cubicBezTo>
                          <a:pt x="3954583" y="12837506"/>
                          <a:pt x="3585813" y="12764824"/>
                          <a:pt x="3402623" y="12801600"/>
                        </a:cubicBezTo>
                        <a:cubicBezTo>
                          <a:pt x="3219433" y="12838376"/>
                          <a:pt x="3087196" y="12735580"/>
                          <a:pt x="2835519" y="12801600"/>
                        </a:cubicBezTo>
                        <a:cubicBezTo>
                          <a:pt x="2583842" y="12867620"/>
                          <a:pt x="2553583" y="12783858"/>
                          <a:pt x="2415862" y="12801600"/>
                        </a:cubicBezTo>
                        <a:cubicBezTo>
                          <a:pt x="2278141" y="12819342"/>
                          <a:pt x="2041966" y="12794857"/>
                          <a:pt x="1701312" y="12801600"/>
                        </a:cubicBezTo>
                        <a:cubicBezTo>
                          <a:pt x="1360658" y="12808343"/>
                          <a:pt x="1283402" y="12738056"/>
                          <a:pt x="1060484" y="12801600"/>
                        </a:cubicBezTo>
                        <a:cubicBezTo>
                          <a:pt x="837566" y="12865144"/>
                          <a:pt x="818115" y="12797446"/>
                          <a:pt x="714551" y="12801600"/>
                        </a:cubicBezTo>
                        <a:cubicBezTo>
                          <a:pt x="610987" y="12805754"/>
                          <a:pt x="326588" y="12799279"/>
                          <a:pt x="0" y="12801600"/>
                        </a:cubicBezTo>
                        <a:cubicBezTo>
                          <a:pt x="-2052" y="12690387"/>
                          <a:pt x="13885" y="12477066"/>
                          <a:pt x="0" y="12347725"/>
                        </a:cubicBezTo>
                        <a:cubicBezTo>
                          <a:pt x="-13885" y="12218385"/>
                          <a:pt x="90041" y="11746298"/>
                          <a:pt x="0" y="11509802"/>
                        </a:cubicBezTo>
                        <a:cubicBezTo>
                          <a:pt x="-90041" y="11273306"/>
                          <a:pt x="61408" y="11072800"/>
                          <a:pt x="0" y="10799895"/>
                        </a:cubicBezTo>
                        <a:cubicBezTo>
                          <a:pt x="-61408" y="10526990"/>
                          <a:pt x="95848" y="10238619"/>
                          <a:pt x="0" y="9961972"/>
                        </a:cubicBezTo>
                        <a:cubicBezTo>
                          <a:pt x="-95848" y="9685325"/>
                          <a:pt x="14982" y="9594571"/>
                          <a:pt x="0" y="9252065"/>
                        </a:cubicBezTo>
                        <a:cubicBezTo>
                          <a:pt x="-14982" y="8909559"/>
                          <a:pt x="2602" y="9013861"/>
                          <a:pt x="0" y="8926207"/>
                        </a:cubicBezTo>
                        <a:cubicBezTo>
                          <a:pt x="-2602" y="8838553"/>
                          <a:pt x="15307" y="8689388"/>
                          <a:pt x="0" y="8600348"/>
                        </a:cubicBezTo>
                        <a:cubicBezTo>
                          <a:pt x="-15307" y="8511308"/>
                          <a:pt x="77716" y="8231252"/>
                          <a:pt x="0" y="7890441"/>
                        </a:cubicBezTo>
                        <a:cubicBezTo>
                          <a:pt x="-77716" y="7549630"/>
                          <a:pt x="4176" y="7763895"/>
                          <a:pt x="0" y="7692598"/>
                        </a:cubicBezTo>
                        <a:cubicBezTo>
                          <a:pt x="-4176" y="7621301"/>
                          <a:pt x="6133" y="7583247"/>
                          <a:pt x="0" y="7494755"/>
                        </a:cubicBezTo>
                        <a:cubicBezTo>
                          <a:pt x="-6133" y="7406263"/>
                          <a:pt x="12342" y="7025226"/>
                          <a:pt x="0" y="6656832"/>
                        </a:cubicBezTo>
                        <a:cubicBezTo>
                          <a:pt x="-12342" y="6288438"/>
                          <a:pt x="29951" y="6036217"/>
                          <a:pt x="0" y="5818909"/>
                        </a:cubicBezTo>
                        <a:cubicBezTo>
                          <a:pt x="-29951" y="5601601"/>
                          <a:pt x="20425" y="5666231"/>
                          <a:pt x="0" y="5621066"/>
                        </a:cubicBezTo>
                        <a:cubicBezTo>
                          <a:pt x="-20425" y="5575901"/>
                          <a:pt x="54247" y="5194875"/>
                          <a:pt x="0" y="4783143"/>
                        </a:cubicBezTo>
                        <a:cubicBezTo>
                          <a:pt x="-54247" y="4371411"/>
                          <a:pt x="33855" y="4420570"/>
                          <a:pt x="0" y="4073236"/>
                        </a:cubicBezTo>
                        <a:cubicBezTo>
                          <a:pt x="-33855" y="3725902"/>
                          <a:pt x="52980" y="3815886"/>
                          <a:pt x="0" y="3619361"/>
                        </a:cubicBezTo>
                        <a:cubicBezTo>
                          <a:pt x="-52980" y="3422836"/>
                          <a:pt x="29300" y="3078034"/>
                          <a:pt x="0" y="2781439"/>
                        </a:cubicBezTo>
                        <a:cubicBezTo>
                          <a:pt x="-29300" y="2484844"/>
                          <a:pt x="57491" y="2182517"/>
                          <a:pt x="0" y="1943516"/>
                        </a:cubicBezTo>
                        <a:cubicBezTo>
                          <a:pt x="-57491" y="1704515"/>
                          <a:pt x="31204" y="1505849"/>
                          <a:pt x="0" y="1105593"/>
                        </a:cubicBezTo>
                        <a:cubicBezTo>
                          <a:pt x="-31204" y="705337"/>
                          <a:pt x="16605" y="962036"/>
                          <a:pt x="0" y="907750"/>
                        </a:cubicBezTo>
                        <a:cubicBezTo>
                          <a:pt x="-16605" y="853464"/>
                          <a:pt x="106152" y="409913"/>
                          <a:pt x="0" y="0"/>
                        </a:cubicBezTo>
                        <a:close/>
                      </a:path>
                      <a:path w="7372350" h="12801600" stroke="0" extrusionOk="0">
                        <a:moveTo>
                          <a:pt x="0" y="0"/>
                        </a:moveTo>
                        <a:cubicBezTo>
                          <a:pt x="149640" y="-60297"/>
                          <a:pt x="366354" y="51635"/>
                          <a:pt x="640827" y="0"/>
                        </a:cubicBezTo>
                        <a:cubicBezTo>
                          <a:pt x="915300" y="-51635"/>
                          <a:pt x="1096867" y="25787"/>
                          <a:pt x="1355378" y="0"/>
                        </a:cubicBezTo>
                        <a:cubicBezTo>
                          <a:pt x="1613889" y="-25787"/>
                          <a:pt x="1660140" y="26231"/>
                          <a:pt x="1775035" y="0"/>
                        </a:cubicBezTo>
                        <a:cubicBezTo>
                          <a:pt x="1889930" y="-26231"/>
                          <a:pt x="2292649" y="1141"/>
                          <a:pt x="2489586" y="0"/>
                        </a:cubicBezTo>
                        <a:cubicBezTo>
                          <a:pt x="2686523" y="-1141"/>
                          <a:pt x="2824629" y="21215"/>
                          <a:pt x="2982966" y="0"/>
                        </a:cubicBezTo>
                        <a:cubicBezTo>
                          <a:pt x="3141303" y="-21215"/>
                          <a:pt x="3300285" y="32645"/>
                          <a:pt x="3402623" y="0"/>
                        </a:cubicBezTo>
                        <a:cubicBezTo>
                          <a:pt x="3504961" y="-32645"/>
                          <a:pt x="3926277" y="40434"/>
                          <a:pt x="4117174" y="0"/>
                        </a:cubicBezTo>
                        <a:cubicBezTo>
                          <a:pt x="4308071" y="-40434"/>
                          <a:pt x="4624406" y="81252"/>
                          <a:pt x="4831725" y="0"/>
                        </a:cubicBezTo>
                        <a:cubicBezTo>
                          <a:pt x="5039044" y="-81252"/>
                          <a:pt x="5198556" y="54209"/>
                          <a:pt x="5472552" y="0"/>
                        </a:cubicBezTo>
                        <a:cubicBezTo>
                          <a:pt x="5746548" y="-54209"/>
                          <a:pt x="5783605" y="55640"/>
                          <a:pt x="6039656" y="0"/>
                        </a:cubicBezTo>
                        <a:cubicBezTo>
                          <a:pt x="6295707" y="-55640"/>
                          <a:pt x="6401782" y="29889"/>
                          <a:pt x="6533036" y="0"/>
                        </a:cubicBezTo>
                        <a:cubicBezTo>
                          <a:pt x="6664290" y="-29889"/>
                          <a:pt x="6778533" y="12906"/>
                          <a:pt x="6878970" y="0"/>
                        </a:cubicBezTo>
                        <a:cubicBezTo>
                          <a:pt x="6979407" y="-12906"/>
                          <a:pt x="7248204" y="42888"/>
                          <a:pt x="7372350" y="0"/>
                        </a:cubicBezTo>
                        <a:cubicBezTo>
                          <a:pt x="7387126" y="155409"/>
                          <a:pt x="7349397" y="199540"/>
                          <a:pt x="7372350" y="325859"/>
                        </a:cubicBezTo>
                        <a:cubicBezTo>
                          <a:pt x="7395303" y="452178"/>
                          <a:pt x="7361294" y="437639"/>
                          <a:pt x="7372350" y="523702"/>
                        </a:cubicBezTo>
                        <a:cubicBezTo>
                          <a:pt x="7383406" y="609765"/>
                          <a:pt x="7345184" y="1190044"/>
                          <a:pt x="7372350" y="1361625"/>
                        </a:cubicBezTo>
                        <a:cubicBezTo>
                          <a:pt x="7399516" y="1533206"/>
                          <a:pt x="7332672" y="1665754"/>
                          <a:pt x="7372350" y="1943516"/>
                        </a:cubicBezTo>
                        <a:cubicBezTo>
                          <a:pt x="7412028" y="2221278"/>
                          <a:pt x="7301085" y="2320943"/>
                          <a:pt x="7372350" y="2653423"/>
                        </a:cubicBezTo>
                        <a:cubicBezTo>
                          <a:pt x="7443615" y="2985903"/>
                          <a:pt x="7366313" y="3056643"/>
                          <a:pt x="7372350" y="3363329"/>
                        </a:cubicBezTo>
                        <a:cubicBezTo>
                          <a:pt x="7378387" y="3670015"/>
                          <a:pt x="7353018" y="3473839"/>
                          <a:pt x="7372350" y="3561172"/>
                        </a:cubicBezTo>
                        <a:cubicBezTo>
                          <a:pt x="7391682" y="3648505"/>
                          <a:pt x="7358154" y="4003961"/>
                          <a:pt x="7372350" y="4143063"/>
                        </a:cubicBezTo>
                        <a:cubicBezTo>
                          <a:pt x="7386546" y="4282165"/>
                          <a:pt x="7369352" y="4286483"/>
                          <a:pt x="7372350" y="4340906"/>
                        </a:cubicBezTo>
                        <a:cubicBezTo>
                          <a:pt x="7375348" y="4395329"/>
                          <a:pt x="7319856" y="4775238"/>
                          <a:pt x="7372350" y="4922797"/>
                        </a:cubicBezTo>
                        <a:cubicBezTo>
                          <a:pt x="7424844" y="5070356"/>
                          <a:pt x="7326856" y="5352591"/>
                          <a:pt x="7372350" y="5632704"/>
                        </a:cubicBezTo>
                        <a:cubicBezTo>
                          <a:pt x="7417844" y="5912817"/>
                          <a:pt x="7369959" y="5774185"/>
                          <a:pt x="7372350" y="5830547"/>
                        </a:cubicBezTo>
                        <a:cubicBezTo>
                          <a:pt x="7374741" y="5886909"/>
                          <a:pt x="7370812" y="5957299"/>
                          <a:pt x="7372350" y="6028390"/>
                        </a:cubicBezTo>
                        <a:cubicBezTo>
                          <a:pt x="7373888" y="6099481"/>
                          <a:pt x="7367459" y="6153663"/>
                          <a:pt x="7372350" y="6226233"/>
                        </a:cubicBezTo>
                        <a:cubicBezTo>
                          <a:pt x="7377241" y="6298803"/>
                          <a:pt x="7363912" y="6567884"/>
                          <a:pt x="7372350" y="6680108"/>
                        </a:cubicBezTo>
                        <a:cubicBezTo>
                          <a:pt x="7380788" y="6792333"/>
                          <a:pt x="7342472" y="7013003"/>
                          <a:pt x="7372350" y="7133983"/>
                        </a:cubicBezTo>
                        <a:cubicBezTo>
                          <a:pt x="7402228" y="7254964"/>
                          <a:pt x="7323354" y="7417041"/>
                          <a:pt x="7372350" y="7587857"/>
                        </a:cubicBezTo>
                        <a:cubicBezTo>
                          <a:pt x="7421346" y="7758673"/>
                          <a:pt x="7326789" y="7900299"/>
                          <a:pt x="7372350" y="8041732"/>
                        </a:cubicBezTo>
                        <a:cubicBezTo>
                          <a:pt x="7417911" y="8183165"/>
                          <a:pt x="7355162" y="8447837"/>
                          <a:pt x="7372350" y="8751639"/>
                        </a:cubicBezTo>
                        <a:cubicBezTo>
                          <a:pt x="7389538" y="9055441"/>
                          <a:pt x="7324598" y="9127893"/>
                          <a:pt x="7372350" y="9461546"/>
                        </a:cubicBezTo>
                        <a:cubicBezTo>
                          <a:pt x="7420102" y="9795199"/>
                          <a:pt x="7360381" y="9568057"/>
                          <a:pt x="7372350" y="9659389"/>
                        </a:cubicBezTo>
                        <a:cubicBezTo>
                          <a:pt x="7384319" y="9750721"/>
                          <a:pt x="7272032" y="10277218"/>
                          <a:pt x="7372350" y="10497312"/>
                        </a:cubicBezTo>
                        <a:cubicBezTo>
                          <a:pt x="7472668" y="10717406"/>
                          <a:pt x="7318602" y="11037039"/>
                          <a:pt x="7372350" y="11207219"/>
                        </a:cubicBezTo>
                        <a:cubicBezTo>
                          <a:pt x="7426098" y="11377399"/>
                          <a:pt x="7361121" y="11758674"/>
                          <a:pt x="7372350" y="12045142"/>
                        </a:cubicBezTo>
                        <a:cubicBezTo>
                          <a:pt x="7383579" y="12331610"/>
                          <a:pt x="7353948" y="12528931"/>
                          <a:pt x="7372350" y="12801600"/>
                        </a:cubicBezTo>
                        <a:cubicBezTo>
                          <a:pt x="7258002" y="12837771"/>
                          <a:pt x="7192671" y="12795670"/>
                          <a:pt x="7026417" y="12801600"/>
                        </a:cubicBezTo>
                        <a:cubicBezTo>
                          <a:pt x="6860163" y="12807530"/>
                          <a:pt x="6764728" y="12798837"/>
                          <a:pt x="6533036" y="12801600"/>
                        </a:cubicBezTo>
                        <a:cubicBezTo>
                          <a:pt x="6301344" y="12804363"/>
                          <a:pt x="6340698" y="12777255"/>
                          <a:pt x="6187103" y="12801600"/>
                        </a:cubicBezTo>
                        <a:cubicBezTo>
                          <a:pt x="6033508" y="12825945"/>
                          <a:pt x="5835068" y="12788961"/>
                          <a:pt x="5693723" y="12801600"/>
                        </a:cubicBezTo>
                        <a:cubicBezTo>
                          <a:pt x="5552378" y="12814239"/>
                          <a:pt x="5475564" y="12760908"/>
                          <a:pt x="5347789" y="12801600"/>
                        </a:cubicBezTo>
                        <a:cubicBezTo>
                          <a:pt x="5220014" y="12842292"/>
                          <a:pt x="4932506" y="12745071"/>
                          <a:pt x="4706962" y="12801600"/>
                        </a:cubicBezTo>
                        <a:cubicBezTo>
                          <a:pt x="4481418" y="12858129"/>
                          <a:pt x="4203032" y="12751399"/>
                          <a:pt x="3992411" y="12801600"/>
                        </a:cubicBezTo>
                        <a:cubicBezTo>
                          <a:pt x="3781790" y="12851801"/>
                          <a:pt x="3779659" y="12794245"/>
                          <a:pt x="3646478" y="12801600"/>
                        </a:cubicBezTo>
                        <a:cubicBezTo>
                          <a:pt x="3513297" y="12808955"/>
                          <a:pt x="3097212" y="12799763"/>
                          <a:pt x="2931927" y="12801600"/>
                        </a:cubicBezTo>
                        <a:cubicBezTo>
                          <a:pt x="2766642" y="12803437"/>
                          <a:pt x="2671612" y="12784338"/>
                          <a:pt x="2585994" y="12801600"/>
                        </a:cubicBezTo>
                        <a:cubicBezTo>
                          <a:pt x="2500376" y="12818862"/>
                          <a:pt x="2319921" y="12770707"/>
                          <a:pt x="2240060" y="12801600"/>
                        </a:cubicBezTo>
                        <a:cubicBezTo>
                          <a:pt x="2160199" y="12832493"/>
                          <a:pt x="1931141" y="12753352"/>
                          <a:pt x="1746680" y="12801600"/>
                        </a:cubicBezTo>
                        <a:cubicBezTo>
                          <a:pt x="1562219" y="12849848"/>
                          <a:pt x="1460490" y="12758315"/>
                          <a:pt x="1327023" y="12801600"/>
                        </a:cubicBezTo>
                        <a:cubicBezTo>
                          <a:pt x="1193556" y="12844885"/>
                          <a:pt x="982380" y="12768857"/>
                          <a:pt x="833643" y="12801600"/>
                        </a:cubicBezTo>
                        <a:cubicBezTo>
                          <a:pt x="684906" y="12834343"/>
                          <a:pt x="210484" y="12764621"/>
                          <a:pt x="0" y="12801600"/>
                        </a:cubicBezTo>
                        <a:cubicBezTo>
                          <a:pt x="-4803" y="12753637"/>
                          <a:pt x="13737" y="12643985"/>
                          <a:pt x="0" y="12603757"/>
                        </a:cubicBezTo>
                        <a:cubicBezTo>
                          <a:pt x="-13737" y="12563529"/>
                          <a:pt x="19047" y="12324580"/>
                          <a:pt x="0" y="12149882"/>
                        </a:cubicBezTo>
                        <a:cubicBezTo>
                          <a:pt x="-19047" y="11975184"/>
                          <a:pt x="64829" y="11777329"/>
                          <a:pt x="0" y="11567991"/>
                        </a:cubicBezTo>
                        <a:cubicBezTo>
                          <a:pt x="-64829" y="11358653"/>
                          <a:pt x="63761" y="11138343"/>
                          <a:pt x="0" y="10858084"/>
                        </a:cubicBezTo>
                        <a:cubicBezTo>
                          <a:pt x="-63761" y="10577825"/>
                          <a:pt x="1608" y="10672460"/>
                          <a:pt x="0" y="10532225"/>
                        </a:cubicBezTo>
                        <a:cubicBezTo>
                          <a:pt x="-1608" y="10391990"/>
                          <a:pt x="65766" y="10055747"/>
                          <a:pt x="0" y="9694303"/>
                        </a:cubicBezTo>
                        <a:cubicBezTo>
                          <a:pt x="-65766" y="9332859"/>
                          <a:pt x="57921" y="9241653"/>
                          <a:pt x="0" y="9112412"/>
                        </a:cubicBezTo>
                        <a:cubicBezTo>
                          <a:pt x="-57921" y="8983171"/>
                          <a:pt x="55317" y="8689238"/>
                          <a:pt x="0" y="8530521"/>
                        </a:cubicBezTo>
                        <a:cubicBezTo>
                          <a:pt x="-55317" y="8371804"/>
                          <a:pt x="40476" y="8249274"/>
                          <a:pt x="0" y="8076646"/>
                        </a:cubicBezTo>
                        <a:cubicBezTo>
                          <a:pt x="-40476" y="7904018"/>
                          <a:pt x="66080" y="7510858"/>
                          <a:pt x="0" y="7238723"/>
                        </a:cubicBezTo>
                        <a:cubicBezTo>
                          <a:pt x="-66080" y="6966588"/>
                          <a:pt x="42557" y="6586956"/>
                          <a:pt x="0" y="6400800"/>
                        </a:cubicBezTo>
                        <a:cubicBezTo>
                          <a:pt x="-42557" y="6214644"/>
                          <a:pt x="22046" y="6121089"/>
                          <a:pt x="0" y="5946925"/>
                        </a:cubicBezTo>
                        <a:cubicBezTo>
                          <a:pt x="-22046" y="5772761"/>
                          <a:pt x="4119" y="5823690"/>
                          <a:pt x="0" y="5749082"/>
                        </a:cubicBezTo>
                        <a:cubicBezTo>
                          <a:pt x="-4119" y="5674474"/>
                          <a:pt x="34687" y="5294253"/>
                          <a:pt x="0" y="5039175"/>
                        </a:cubicBezTo>
                        <a:cubicBezTo>
                          <a:pt x="-34687" y="4784097"/>
                          <a:pt x="10804" y="4771619"/>
                          <a:pt x="0" y="4585300"/>
                        </a:cubicBezTo>
                        <a:cubicBezTo>
                          <a:pt x="-10804" y="4398981"/>
                          <a:pt x="5294" y="4285945"/>
                          <a:pt x="0" y="4003409"/>
                        </a:cubicBezTo>
                        <a:cubicBezTo>
                          <a:pt x="-5294" y="3720873"/>
                          <a:pt x="8051" y="3700298"/>
                          <a:pt x="0" y="3549535"/>
                        </a:cubicBezTo>
                        <a:cubicBezTo>
                          <a:pt x="-8051" y="3398772"/>
                          <a:pt x="35655" y="3326145"/>
                          <a:pt x="0" y="3223676"/>
                        </a:cubicBezTo>
                        <a:cubicBezTo>
                          <a:pt x="-35655" y="3121207"/>
                          <a:pt x="23391" y="3093557"/>
                          <a:pt x="0" y="3025833"/>
                        </a:cubicBezTo>
                        <a:cubicBezTo>
                          <a:pt x="-23391" y="2958109"/>
                          <a:pt x="36842" y="2819141"/>
                          <a:pt x="0" y="2699974"/>
                        </a:cubicBezTo>
                        <a:cubicBezTo>
                          <a:pt x="-36842" y="2580807"/>
                          <a:pt x="69045" y="2029813"/>
                          <a:pt x="0" y="1862051"/>
                        </a:cubicBezTo>
                        <a:cubicBezTo>
                          <a:pt x="-69045" y="1694289"/>
                          <a:pt x="15694" y="1674103"/>
                          <a:pt x="0" y="1536192"/>
                        </a:cubicBezTo>
                        <a:cubicBezTo>
                          <a:pt x="-15694" y="1398281"/>
                          <a:pt x="37387" y="1278663"/>
                          <a:pt x="0" y="1082317"/>
                        </a:cubicBezTo>
                        <a:cubicBezTo>
                          <a:pt x="-37387" y="885971"/>
                          <a:pt x="49555" y="397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_Title">
            <a:extLst>
              <a:ext uri="{FF2B5EF4-FFF2-40B4-BE49-F238E27FC236}">
                <a16:creationId xmlns:a16="http://schemas.microsoft.com/office/drawing/2014/main" id="{4D066C11-84CA-461E-AFD5-AB2E0EF081DB}"/>
              </a:ext>
            </a:extLst>
          </p:cNvPr>
          <p:cNvSpPr/>
          <p:nvPr/>
        </p:nvSpPr>
        <p:spPr>
          <a:xfrm>
            <a:off x="18741320" y="225765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PREVIEW</a:t>
            </a:r>
          </a:p>
        </p:txBody>
      </p:sp>
    </p:spTree>
    <p:extLst>
      <p:ext uri="{BB962C8B-B14F-4D97-AF65-F5344CB8AC3E}">
        <p14:creationId xmlns:p14="http://schemas.microsoft.com/office/powerpoint/2010/main" val="2981519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</p:sldLayoutIdLst>
  <p:txStyles>
    <p:titleStyle>
      <a:lvl1pPr algn="l" defTabSz="831179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795" indent="-207795" algn="l" defTabSz="831179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38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3pPr>
      <a:lvl4pPr marL="1454561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870149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70132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3116916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532505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1pPr>
      <a:lvl2pPr marL="415588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2pPr>
      <a:lvl3pPr marL="831179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3pPr>
      <a:lvl4pPr marL="1246767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662356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07794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49353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290912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32471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403">
          <p15:clr>
            <a:srgbClr val="F26B43"/>
          </p15:clr>
        </p15:guide>
        <p15:guide id="4" orient="horz" pos="504">
          <p15:clr>
            <a:srgbClr val="F26B43"/>
          </p15:clr>
        </p15:guide>
        <p15:guide id="5" orient="horz" pos="1210">
          <p15:clr>
            <a:srgbClr val="F26B43"/>
          </p15:clr>
        </p15:guide>
        <p15:guide id="7" orient="horz" pos="1814">
          <p15:clr>
            <a:srgbClr val="F26B43"/>
          </p15:clr>
        </p15:guide>
        <p15:guide id="15" pos="4176">
          <p15:clr>
            <a:srgbClr val="F26B43"/>
          </p15:clr>
        </p15:guide>
        <p15:guide id="17" orient="horz" pos="7560">
          <p15:clr>
            <a:srgbClr val="F26B43"/>
          </p15:clr>
        </p15:guide>
        <p15:guide id="18" orient="horz" pos="7661">
          <p15:clr>
            <a:srgbClr val="F26B43"/>
          </p15:clr>
        </p15:guide>
        <p15:guide id="19" pos="11376">
          <p15:clr>
            <a:srgbClr val="F26B43"/>
          </p15:clr>
        </p15:guide>
        <p15:guide id="25" orient="horz" pos="1714">
          <p15:clr>
            <a:srgbClr val="F26B43"/>
          </p15:clr>
        </p15:guide>
        <p15:guide id="28" orient="horz" pos="6854">
          <p15:clr>
            <a:srgbClr val="F26B43"/>
          </p15:clr>
        </p15:guide>
        <p15:guide id="29" pos="144">
          <p15:clr>
            <a:srgbClr val="F26B43"/>
          </p15:clr>
        </p15:guide>
        <p15:guide id="32" orient="horz" pos="6955">
          <p15:clr>
            <a:srgbClr val="F26B43"/>
          </p15:clr>
        </p15:guide>
        <p15:guide id="34" orient="horz" pos="1310">
          <p15:clr>
            <a:srgbClr val="F26B43"/>
          </p15:clr>
        </p15:guide>
        <p15:guide id="35" pos="8496">
          <p15:clr>
            <a:srgbClr val="F26B43"/>
          </p15:clr>
        </p15:guide>
        <p15:guide id="36" pos="4320">
          <p15:clr>
            <a:srgbClr val="F26B43"/>
          </p15:clr>
        </p15:guide>
        <p15:guide id="37" pos="4464">
          <p15:clr>
            <a:srgbClr val="F26B43"/>
          </p15:clr>
        </p15:guide>
        <p15:guide id="38" pos="8640">
          <p15:clr>
            <a:srgbClr val="F26B43"/>
          </p15:clr>
        </p15:guide>
        <p15:guide id="39" pos="8784">
          <p15:clr>
            <a:srgbClr val="F26B43"/>
          </p15:clr>
        </p15:guide>
        <p15:guide id="40" orient="horz" pos="4032">
          <p15:clr>
            <a:srgbClr val="F26B43"/>
          </p15:clr>
        </p15:guide>
        <p15:guide id="41" orient="horz" pos="413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Text_Notes">
            <a:extLst>
              <a:ext uri="{FF2B5EF4-FFF2-40B4-BE49-F238E27FC236}">
                <a16:creationId xmlns:a16="http://schemas.microsoft.com/office/drawing/2014/main" id="{83116131-24FF-4417-8075-9334DA450368}"/>
              </a:ext>
            </a:extLst>
          </p:cNvPr>
          <p:cNvGrpSpPr/>
          <p:nvPr/>
        </p:nvGrpSpPr>
        <p:grpSpPr>
          <a:xfrm>
            <a:off x="0" y="12219708"/>
            <a:ext cx="18288000" cy="581891"/>
            <a:chOff x="0" y="12219708"/>
            <a:chExt cx="18288000" cy="58189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A5F40F-2CA4-4AEF-B745-48B8455BABA5}"/>
                </a:ext>
              </a:extLst>
            </p:cNvPr>
            <p:cNvSpPr/>
            <p:nvPr/>
          </p:nvSpPr>
          <p:spPr>
            <a:xfrm>
              <a:off x="0" y="12219708"/>
              <a:ext cx="18288000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smarter, </a:t>
              </a:r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not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harder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6CB800-3A1B-427B-92FA-0DB94BF4AF62}"/>
                </a:ext>
              </a:extLst>
            </p:cNvPr>
            <p:cNvSpPr/>
            <p:nvPr/>
          </p:nvSpPr>
          <p:spPr>
            <a:xfrm>
              <a:off x="16376596" y="12334911"/>
              <a:ext cx="1385886" cy="35238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r" defTabSz="1219139"/>
              <a:r>
                <a:rPr lang="en-US" sz="900" b="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Built with  Author Tools 3.0.0.0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2D7563B-8FB0-428F-BECD-C6AB2C1078F3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483" y="12334911"/>
              <a:ext cx="381000" cy="381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C6DBE35-B14E-4C0F-A3F7-35D3EF86E02A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241300" y="12363226"/>
              <a:ext cx="1296290" cy="3240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1CAEE77-9800-4F7E-9851-3F578D657E4A}"/>
                </a:ext>
              </a:extLst>
            </p:cNvPr>
            <p:cNvSpPr/>
            <p:nvPr/>
          </p:nvSpPr>
          <p:spPr>
            <a:xfrm>
              <a:off x="1537590" y="12344400"/>
              <a:ext cx="3049650" cy="3429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© 2020</a:t>
              </a:r>
              <a:b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</a:br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All Rights Reserved</a:t>
              </a:r>
              <a:endParaRPr lang="en-US" sz="900" b="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48" name="Text_Title">
            <a:extLst>
              <a:ext uri="{FF2B5EF4-FFF2-40B4-BE49-F238E27FC236}">
                <a16:creationId xmlns:a16="http://schemas.microsoft.com/office/drawing/2014/main" id="{5A5AD8D0-DF11-474C-AD59-45C936D3D6C7}"/>
              </a:ext>
            </a:extLst>
          </p:cNvPr>
          <p:cNvSpPr/>
          <p:nvPr/>
        </p:nvSpPr>
        <p:spPr>
          <a:xfrm>
            <a:off x="241300" y="225766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ARTICLE</a:t>
            </a:r>
          </a:p>
        </p:txBody>
      </p:sp>
      <p:sp>
        <p:nvSpPr>
          <p:cNvPr id="24" name="Notes">
            <a:extLst>
              <a:ext uri="{FF2B5EF4-FFF2-40B4-BE49-F238E27FC236}">
                <a16:creationId xmlns:a16="http://schemas.microsoft.com/office/drawing/2014/main" id="{68C9EB07-B4AA-4176-AF70-54F583377250}"/>
              </a:ext>
            </a:extLst>
          </p:cNvPr>
          <p:cNvSpPr txBox="1"/>
          <p:nvPr/>
        </p:nvSpPr>
        <p:spPr>
          <a:xfrm>
            <a:off x="11130787" y="3347401"/>
            <a:ext cx="683063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</a:p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are we right now</a:t>
            </a:r>
          </a:p>
        </p:txBody>
      </p:sp>
      <p:sp>
        <p:nvSpPr>
          <p:cNvPr id="25" name="Text">
            <a:extLst>
              <a:ext uri="{FF2B5EF4-FFF2-40B4-BE49-F238E27FC236}">
                <a16:creationId xmlns:a16="http://schemas.microsoft.com/office/drawing/2014/main" id="{6D6C1A3B-5AEF-47B0-8796-8F8C36EA906A}"/>
              </a:ext>
            </a:extLst>
          </p:cNvPr>
          <p:cNvSpPr txBox="1"/>
          <p:nvPr/>
        </p:nvSpPr>
        <p:spPr>
          <a:xfrm>
            <a:off x="11114458" y="8407097"/>
            <a:ext cx="685604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DETAIL</a:t>
            </a:r>
          </a:p>
          <a:p>
            <a:r>
              <a:rPr lang="en-US" sz="900" dirty="0"/>
              <a:t>What else do we need to know</a:t>
            </a:r>
          </a:p>
        </p:txBody>
      </p:sp>
      <p:sp>
        <p:nvSpPr>
          <p:cNvPr id="29" name="Subtitle">
            <a:extLst>
              <a:ext uri="{FF2B5EF4-FFF2-40B4-BE49-F238E27FC236}">
                <a16:creationId xmlns:a16="http://schemas.microsoft.com/office/drawing/2014/main" id="{B1A29D38-18D3-40C2-9367-7CDB2CB65380}"/>
              </a:ext>
            </a:extLst>
          </p:cNvPr>
          <p:cNvSpPr txBox="1"/>
          <p:nvPr/>
        </p:nvSpPr>
        <p:spPr>
          <a:xfrm>
            <a:off x="11114458" y="5877249"/>
            <a:ext cx="692742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OBJECTIVE</a:t>
            </a:r>
            <a:br>
              <a:rPr lang="en-US" sz="1050" dirty="0"/>
            </a:br>
            <a:r>
              <a:rPr lang="en-US" sz="900" dirty="0"/>
              <a:t>What are we trying to do</a:t>
            </a:r>
            <a:endParaRPr lang="en-US" sz="1050" dirty="0"/>
          </a:p>
        </p:txBody>
      </p:sp>
      <p:sp>
        <p:nvSpPr>
          <p:cNvPr id="30" name="Title">
            <a:extLst>
              <a:ext uri="{FF2B5EF4-FFF2-40B4-BE49-F238E27FC236}">
                <a16:creationId xmlns:a16="http://schemas.microsoft.com/office/drawing/2014/main" id="{4C484158-F57A-462B-8FBD-ADA3B2BDE9A8}"/>
              </a:ext>
            </a:extLst>
          </p:cNvPr>
          <p:cNvSpPr txBox="1"/>
          <p:nvPr/>
        </p:nvSpPr>
        <p:spPr>
          <a:xfrm>
            <a:off x="11130787" y="10937335"/>
            <a:ext cx="68560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NOTES</a:t>
            </a:r>
          </a:p>
          <a:p>
            <a:r>
              <a:rPr lang="en-US" sz="900" dirty="0"/>
              <a:t>What do we want to note about this</a:t>
            </a:r>
          </a:p>
        </p:txBody>
      </p:sp>
      <p:cxnSp>
        <p:nvCxnSpPr>
          <p:cNvPr id="38" name="Text_Title">
            <a:extLst>
              <a:ext uri="{FF2B5EF4-FFF2-40B4-BE49-F238E27FC236}">
                <a16:creationId xmlns:a16="http://schemas.microsoft.com/office/drawing/2014/main" id="{A9382785-6E80-430E-8C19-5688159143CD}"/>
              </a:ext>
            </a:extLst>
          </p:cNvPr>
          <p:cNvCxnSpPr>
            <a:cxnSpLocks/>
          </p:cNvCxnSpPr>
          <p:nvPr/>
        </p:nvCxnSpPr>
        <p:spPr>
          <a:xfrm>
            <a:off x="10972800" y="0"/>
            <a:ext cx="0" cy="128016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71890F2-BD58-4854-90D1-53C307424358}"/>
              </a:ext>
            </a:extLst>
          </p:cNvPr>
          <p:cNvSpPr txBox="1"/>
          <p:nvPr/>
        </p:nvSpPr>
        <p:spPr>
          <a:xfrm>
            <a:off x="11114458" y="801894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do we need to know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B08E26-9BEB-4491-994F-E1DBCCDFEB39}"/>
              </a:ext>
            </a:extLst>
          </p:cNvPr>
          <p:cNvSpPr/>
          <p:nvPr/>
        </p:nvSpPr>
        <p:spPr>
          <a:xfrm>
            <a:off x="18500446" y="0"/>
            <a:ext cx="7267854" cy="12801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147831737">
                  <a:custGeom>
                    <a:avLst/>
                    <a:gdLst>
                      <a:gd name="connsiteX0" fmla="*/ 0 w 7372350"/>
                      <a:gd name="connsiteY0" fmla="*/ 0 h 12801600"/>
                      <a:gd name="connsiteX1" fmla="*/ 714551 w 7372350"/>
                      <a:gd name="connsiteY1" fmla="*/ 0 h 12801600"/>
                      <a:gd name="connsiteX2" fmla="*/ 1281655 w 7372350"/>
                      <a:gd name="connsiteY2" fmla="*/ 0 h 12801600"/>
                      <a:gd name="connsiteX3" fmla="*/ 1627588 w 7372350"/>
                      <a:gd name="connsiteY3" fmla="*/ 0 h 12801600"/>
                      <a:gd name="connsiteX4" fmla="*/ 2047245 w 7372350"/>
                      <a:gd name="connsiteY4" fmla="*/ 0 h 12801600"/>
                      <a:gd name="connsiteX5" fmla="*/ 2688072 w 7372350"/>
                      <a:gd name="connsiteY5" fmla="*/ 0 h 12801600"/>
                      <a:gd name="connsiteX6" fmla="*/ 3181453 w 7372350"/>
                      <a:gd name="connsiteY6" fmla="*/ 0 h 12801600"/>
                      <a:gd name="connsiteX7" fmla="*/ 3601109 w 7372350"/>
                      <a:gd name="connsiteY7" fmla="*/ 0 h 12801600"/>
                      <a:gd name="connsiteX8" fmla="*/ 4168213 w 7372350"/>
                      <a:gd name="connsiteY8" fmla="*/ 0 h 12801600"/>
                      <a:gd name="connsiteX9" fmla="*/ 4661594 w 7372350"/>
                      <a:gd name="connsiteY9" fmla="*/ 0 h 12801600"/>
                      <a:gd name="connsiteX10" fmla="*/ 5376144 w 7372350"/>
                      <a:gd name="connsiteY10" fmla="*/ 0 h 12801600"/>
                      <a:gd name="connsiteX11" fmla="*/ 5869525 w 7372350"/>
                      <a:gd name="connsiteY11" fmla="*/ 0 h 12801600"/>
                      <a:gd name="connsiteX12" fmla="*/ 6510352 w 7372350"/>
                      <a:gd name="connsiteY12" fmla="*/ 0 h 12801600"/>
                      <a:gd name="connsiteX13" fmla="*/ 7372350 w 7372350"/>
                      <a:gd name="connsiteY13" fmla="*/ 0 h 12801600"/>
                      <a:gd name="connsiteX14" fmla="*/ 7372350 w 7372350"/>
                      <a:gd name="connsiteY14" fmla="*/ 453875 h 12801600"/>
                      <a:gd name="connsiteX15" fmla="*/ 7372350 w 7372350"/>
                      <a:gd name="connsiteY15" fmla="*/ 779734 h 12801600"/>
                      <a:gd name="connsiteX16" fmla="*/ 7372350 w 7372350"/>
                      <a:gd name="connsiteY16" fmla="*/ 1105593 h 12801600"/>
                      <a:gd name="connsiteX17" fmla="*/ 7372350 w 7372350"/>
                      <a:gd name="connsiteY17" fmla="*/ 1431452 h 12801600"/>
                      <a:gd name="connsiteX18" fmla="*/ 7372350 w 7372350"/>
                      <a:gd name="connsiteY18" fmla="*/ 2269375 h 12801600"/>
                      <a:gd name="connsiteX19" fmla="*/ 7372350 w 7372350"/>
                      <a:gd name="connsiteY19" fmla="*/ 2851265 h 12801600"/>
                      <a:gd name="connsiteX20" fmla="*/ 7372350 w 7372350"/>
                      <a:gd name="connsiteY20" fmla="*/ 3689188 h 12801600"/>
                      <a:gd name="connsiteX21" fmla="*/ 7372350 w 7372350"/>
                      <a:gd name="connsiteY21" fmla="*/ 4271079 h 12801600"/>
                      <a:gd name="connsiteX22" fmla="*/ 7372350 w 7372350"/>
                      <a:gd name="connsiteY22" fmla="*/ 4724954 h 12801600"/>
                      <a:gd name="connsiteX23" fmla="*/ 7372350 w 7372350"/>
                      <a:gd name="connsiteY23" fmla="*/ 5178829 h 12801600"/>
                      <a:gd name="connsiteX24" fmla="*/ 7372350 w 7372350"/>
                      <a:gd name="connsiteY24" fmla="*/ 5888736 h 12801600"/>
                      <a:gd name="connsiteX25" fmla="*/ 7372350 w 7372350"/>
                      <a:gd name="connsiteY25" fmla="*/ 6342611 h 12801600"/>
                      <a:gd name="connsiteX26" fmla="*/ 7372350 w 7372350"/>
                      <a:gd name="connsiteY26" fmla="*/ 6796486 h 12801600"/>
                      <a:gd name="connsiteX27" fmla="*/ 7372350 w 7372350"/>
                      <a:gd name="connsiteY27" fmla="*/ 7634409 h 12801600"/>
                      <a:gd name="connsiteX28" fmla="*/ 7372350 w 7372350"/>
                      <a:gd name="connsiteY28" fmla="*/ 8344316 h 12801600"/>
                      <a:gd name="connsiteX29" fmla="*/ 7372350 w 7372350"/>
                      <a:gd name="connsiteY29" fmla="*/ 8926207 h 12801600"/>
                      <a:gd name="connsiteX30" fmla="*/ 7372350 w 7372350"/>
                      <a:gd name="connsiteY30" fmla="*/ 9764129 h 12801600"/>
                      <a:gd name="connsiteX31" fmla="*/ 7372350 w 7372350"/>
                      <a:gd name="connsiteY31" fmla="*/ 10346020 h 12801600"/>
                      <a:gd name="connsiteX32" fmla="*/ 7372350 w 7372350"/>
                      <a:gd name="connsiteY32" fmla="*/ 11183943 h 12801600"/>
                      <a:gd name="connsiteX33" fmla="*/ 7372350 w 7372350"/>
                      <a:gd name="connsiteY33" fmla="*/ 11765834 h 12801600"/>
                      <a:gd name="connsiteX34" fmla="*/ 7372350 w 7372350"/>
                      <a:gd name="connsiteY34" fmla="*/ 12801600 h 12801600"/>
                      <a:gd name="connsiteX35" fmla="*/ 7026417 w 7372350"/>
                      <a:gd name="connsiteY35" fmla="*/ 12801600 h 12801600"/>
                      <a:gd name="connsiteX36" fmla="*/ 6680483 w 7372350"/>
                      <a:gd name="connsiteY36" fmla="*/ 12801600 h 12801600"/>
                      <a:gd name="connsiteX37" fmla="*/ 5965932 w 7372350"/>
                      <a:gd name="connsiteY37" fmla="*/ 12801600 h 12801600"/>
                      <a:gd name="connsiteX38" fmla="*/ 5472552 w 7372350"/>
                      <a:gd name="connsiteY38" fmla="*/ 12801600 h 12801600"/>
                      <a:gd name="connsiteX39" fmla="*/ 4758001 w 7372350"/>
                      <a:gd name="connsiteY39" fmla="*/ 12801600 h 12801600"/>
                      <a:gd name="connsiteX40" fmla="*/ 4117174 w 7372350"/>
                      <a:gd name="connsiteY40" fmla="*/ 12801600 h 12801600"/>
                      <a:gd name="connsiteX41" fmla="*/ 3402623 w 7372350"/>
                      <a:gd name="connsiteY41" fmla="*/ 12801600 h 12801600"/>
                      <a:gd name="connsiteX42" fmla="*/ 2835519 w 7372350"/>
                      <a:gd name="connsiteY42" fmla="*/ 12801600 h 12801600"/>
                      <a:gd name="connsiteX43" fmla="*/ 2415862 w 7372350"/>
                      <a:gd name="connsiteY43" fmla="*/ 12801600 h 12801600"/>
                      <a:gd name="connsiteX44" fmla="*/ 1701312 w 7372350"/>
                      <a:gd name="connsiteY44" fmla="*/ 12801600 h 12801600"/>
                      <a:gd name="connsiteX45" fmla="*/ 1060484 w 7372350"/>
                      <a:gd name="connsiteY45" fmla="*/ 12801600 h 12801600"/>
                      <a:gd name="connsiteX46" fmla="*/ 714551 w 7372350"/>
                      <a:gd name="connsiteY46" fmla="*/ 12801600 h 12801600"/>
                      <a:gd name="connsiteX47" fmla="*/ 0 w 7372350"/>
                      <a:gd name="connsiteY47" fmla="*/ 12801600 h 12801600"/>
                      <a:gd name="connsiteX48" fmla="*/ 0 w 7372350"/>
                      <a:gd name="connsiteY48" fmla="*/ 12347725 h 12801600"/>
                      <a:gd name="connsiteX49" fmla="*/ 0 w 7372350"/>
                      <a:gd name="connsiteY49" fmla="*/ 11509802 h 12801600"/>
                      <a:gd name="connsiteX50" fmla="*/ 0 w 7372350"/>
                      <a:gd name="connsiteY50" fmla="*/ 10799895 h 12801600"/>
                      <a:gd name="connsiteX51" fmla="*/ 0 w 7372350"/>
                      <a:gd name="connsiteY51" fmla="*/ 9961972 h 12801600"/>
                      <a:gd name="connsiteX52" fmla="*/ 0 w 7372350"/>
                      <a:gd name="connsiteY52" fmla="*/ 9252065 h 12801600"/>
                      <a:gd name="connsiteX53" fmla="*/ 0 w 7372350"/>
                      <a:gd name="connsiteY53" fmla="*/ 8926207 h 12801600"/>
                      <a:gd name="connsiteX54" fmla="*/ 0 w 7372350"/>
                      <a:gd name="connsiteY54" fmla="*/ 8600348 h 12801600"/>
                      <a:gd name="connsiteX55" fmla="*/ 0 w 7372350"/>
                      <a:gd name="connsiteY55" fmla="*/ 7890441 h 12801600"/>
                      <a:gd name="connsiteX56" fmla="*/ 0 w 7372350"/>
                      <a:gd name="connsiteY56" fmla="*/ 7692598 h 12801600"/>
                      <a:gd name="connsiteX57" fmla="*/ 0 w 7372350"/>
                      <a:gd name="connsiteY57" fmla="*/ 7494755 h 12801600"/>
                      <a:gd name="connsiteX58" fmla="*/ 0 w 7372350"/>
                      <a:gd name="connsiteY58" fmla="*/ 6656832 h 12801600"/>
                      <a:gd name="connsiteX59" fmla="*/ 0 w 7372350"/>
                      <a:gd name="connsiteY59" fmla="*/ 5818909 h 12801600"/>
                      <a:gd name="connsiteX60" fmla="*/ 0 w 7372350"/>
                      <a:gd name="connsiteY60" fmla="*/ 5621066 h 12801600"/>
                      <a:gd name="connsiteX61" fmla="*/ 0 w 7372350"/>
                      <a:gd name="connsiteY61" fmla="*/ 4783143 h 12801600"/>
                      <a:gd name="connsiteX62" fmla="*/ 0 w 7372350"/>
                      <a:gd name="connsiteY62" fmla="*/ 4073236 h 12801600"/>
                      <a:gd name="connsiteX63" fmla="*/ 0 w 7372350"/>
                      <a:gd name="connsiteY63" fmla="*/ 3619361 h 12801600"/>
                      <a:gd name="connsiteX64" fmla="*/ 0 w 7372350"/>
                      <a:gd name="connsiteY64" fmla="*/ 2781439 h 12801600"/>
                      <a:gd name="connsiteX65" fmla="*/ 0 w 7372350"/>
                      <a:gd name="connsiteY65" fmla="*/ 1943516 h 12801600"/>
                      <a:gd name="connsiteX66" fmla="*/ 0 w 7372350"/>
                      <a:gd name="connsiteY66" fmla="*/ 1105593 h 12801600"/>
                      <a:gd name="connsiteX67" fmla="*/ 0 w 7372350"/>
                      <a:gd name="connsiteY67" fmla="*/ 907750 h 12801600"/>
                      <a:gd name="connsiteX68" fmla="*/ 0 w 7372350"/>
                      <a:gd name="connsiteY68" fmla="*/ 0 h 12801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</a:cxnLst>
                    <a:rect l="l" t="t" r="r" b="b"/>
                    <a:pathLst>
                      <a:path w="7372350" h="12801600" fill="none" extrusionOk="0">
                        <a:moveTo>
                          <a:pt x="0" y="0"/>
                        </a:moveTo>
                        <a:cubicBezTo>
                          <a:pt x="278659" y="-30091"/>
                          <a:pt x="478416" y="81092"/>
                          <a:pt x="714551" y="0"/>
                        </a:cubicBezTo>
                        <a:cubicBezTo>
                          <a:pt x="950686" y="-81092"/>
                          <a:pt x="1092073" y="31377"/>
                          <a:pt x="1281655" y="0"/>
                        </a:cubicBezTo>
                        <a:cubicBezTo>
                          <a:pt x="1471237" y="-31377"/>
                          <a:pt x="1477061" y="15015"/>
                          <a:pt x="1627588" y="0"/>
                        </a:cubicBezTo>
                        <a:cubicBezTo>
                          <a:pt x="1778115" y="-15015"/>
                          <a:pt x="1957172" y="39428"/>
                          <a:pt x="2047245" y="0"/>
                        </a:cubicBezTo>
                        <a:cubicBezTo>
                          <a:pt x="2137318" y="-39428"/>
                          <a:pt x="2376726" y="31066"/>
                          <a:pt x="2688072" y="0"/>
                        </a:cubicBezTo>
                        <a:cubicBezTo>
                          <a:pt x="2999418" y="-31066"/>
                          <a:pt x="3037591" y="57676"/>
                          <a:pt x="3181453" y="0"/>
                        </a:cubicBezTo>
                        <a:cubicBezTo>
                          <a:pt x="3325315" y="-57676"/>
                          <a:pt x="3394650" y="42095"/>
                          <a:pt x="3601109" y="0"/>
                        </a:cubicBezTo>
                        <a:cubicBezTo>
                          <a:pt x="3807568" y="-42095"/>
                          <a:pt x="4003714" y="30751"/>
                          <a:pt x="4168213" y="0"/>
                        </a:cubicBezTo>
                        <a:cubicBezTo>
                          <a:pt x="4332712" y="-30751"/>
                          <a:pt x="4534895" y="10656"/>
                          <a:pt x="4661594" y="0"/>
                        </a:cubicBezTo>
                        <a:cubicBezTo>
                          <a:pt x="4788293" y="-10656"/>
                          <a:pt x="5115336" y="368"/>
                          <a:pt x="5376144" y="0"/>
                        </a:cubicBezTo>
                        <a:cubicBezTo>
                          <a:pt x="5636952" y="-368"/>
                          <a:pt x="5639982" y="8724"/>
                          <a:pt x="5869525" y="0"/>
                        </a:cubicBezTo>
                        <a:cubicBezTo>
                          <a:pt x="6099068" y="-8724"/>
                          <a:pt x="6236958" y="64590"/>
                          <a:pt x="6510352" y="0"/>
                        </a:cubicBezTo>
                        <a:cubicBezTo>
                          <a:pt x="6783746" y="-64590"/>
                          <a:pt x="6952680" y="53701"/>
                          <a:pt x="7372350" y="0"/>
                        </a:cubicBezTo>
                        <a:cubicBezTo>
                          <a:pt x="7399849" y="210311"/>
                          <a:pt x="7350188" y="322193"/>
                          <a:pt x="7372350" y="453875"/>
                        </a:cubicBezTo>
                        <a:cubicBezTo>
                          <a:pt x="7394512" y="585558"/>
                          <a:pt x="7355494" y="669468"/>
                          <a:pt x="7372350" y="779734"/>
                        </a:cubicBezTo>
                        <a:cubicBezTo>
                          <a:pt x="7389206" y="890000"/>
                          <a:pt x="7367490" y="1006342"/>
                          <a:pt x="7372350" y="1105593"/>
                        </a:cubicBezTo>
                        <a:cubicBezTo>
                          <a:pt x="7377210" y="1204844"/>
                          <a:pt x="7370261" y="1349811"/>
                          <a:pt x="7372350" y="1431452"/>
                        </a:cubicBezTo>
                        <a:cubicBezTo>
                          <a:pt x="7374439" y="1513093"/>
                          <a:pt x="7313955" y="2099391"/>
                          <a:pt x="7372350" y="2269375"/>
                        </a:cubicBezTo>
                        <a:cubicBezTo>
                          <a:pt x="7430745" y="2439359"/>
                          <a:pt x="7329873" y="2674378"/>
                          <a:pt x="7372350" y="2851265"/>
                        </a:cubicBezTo>
                        <a:cubicBezTo>
                          <a:pt x="7414827" y="3028152"/>
                          <a:pt x="7364328" y="3389011"/>
                          <a:pt x="7372350" y="3689188"/>
                        </a:cubicBezTo>
                        <a:cubicBezTo>
                          <a:pt x="7380372" y="3989365"/>
                          <a:pt x="7304782" y="4106378"/>
                          <a:pt x="7372350" y="4271079"/>
                        </a:cubicBezTo>
                        <a:cubicBezTo>
                          <a:pt x="7439918" y="4435780"/>
                          <a:pt x="7325319" y="4587017"/>
                          <a:pt x="7372350" y="4724954"/>
                        </a:cubicBezTo>
                        <a:cubicBezTo>
                          <a:pt x="7419381" y="4862891"/>
                          <a:pt x="7360379" y="4976039"/>
                          <a:pt x="7372350" y="5178829"/>
                        </a:cubicBezTo>
                        <a:cubicBezTo>
                          <a:pt x="7384321" y="5381619"/>
                          <a:pt x="7315712" y="5629200"/>
                          <a:pt x="7372350" y="5888736"/>
                        </a:cubicBezTo>
                        <a:cubicBezTo>
                          <a:pt x="7428988" y="6148272"/>
                          <a:pt x="7338732" y="6218232"/>
                          <a:pt x="7372350" y="6342611"/>
                        </a:cubicBezTo>
                        <a:cubicBezTo>
                          <a:pt x="7405968" y="6466991"/>
                          <a:pt x="7362393" y="6570455"/>
                          <a:pt x="7372350" y="6796486"/>
                        </a:cubicBezTo>
                        <a:cubicBezTo>
                          <a:pt x="7382307" y="7022517"/>
                          <a:pt x="7325935" y="7223895"/>
                          <a:pt x="7372350" y="7634409"/>
                        </a:cubicBezTo>
                        <a:cubicBezTo>
                          <a:pt x="7418765" y="8044923"/>
                          <a:pt x="7356179" y="8072559"/>
                          <a:pt x="7372350" y="8344316"/>
                        </a:cubicBezTo>
                        <a:cubicBezTo>
                          <a:pt x="7388521" y="8616073"/>
                          <a:pt x="7358287" y="8769112"/>
                          <a:pt x="7372350" y="8926207"/>
                        </a:cubicBezTo>
                        <a:cubicBezTo>
                          <a:pt x="7386413" y="9083302"/>
                          <a:pt x="7366875" y="9419689"/>
                          <a:pt x="7372350" y="9764129"/>
                        </a:cubicBezTo>
                        <a:cubicBezTo>
                          <a:pt x="7377825" y="10108569"/>
                          <a:pt x="7329829" y="10093387"/>
                          <a:pt x="7372350" y="10346020"/>
                        </a:cubicBezTo>
                        <a:cubicBezTo>
                          <a:pt x="7414871" y="10598653"/>
                          <a:pt x="7339820" y="11002118"/>
                          <a:pt x="7372350" y="11183943"/>
                        </a:cubicBezTo>
                        <a:cubicBezTo>
                          <a:pt x="7404880" y="11365768"/>
                          <a:pt x="7362973" y="11582284"/>
                          <a:pt x="7372350" y="11765834"/>
                        </a:cubicBezTo>
                        <a:cubicBezTo>
                          <a:pt x="7381727" y="11949384"/>
                          <a:pt x="7358757" y="12360641"/>
                          <a:pt x="7372350" y="12801600"/>
                        </a:cubicBezTo>
                        <a:cubicBezTo>
                          <a:pt x="7234782" y="12804290"/>
                          <a:pt x="7100778" y="12790493"/>
                          <a:pt x="7026417" y="12801600"/>
                        </a:cubicBezTo>
                        <a:cubicBezTo>
                          <a:pt x="6952056" y="12812707"/>
                          <a:pt x="6796349" y="12780841"/>
                          <a:pt x="6680483" y="12801600"/>
                        </a:cubicBezTo>
                        <a:cubicBezTo>
                          <a:pt x="6564617" y="12822359"/>
                          <a:pt x="6194732" y="12720845"/>
                          <a:pt x="5965932" y="12801600"/>
                        </a:cubicBezTo>
                        <a:cubicBezTo>
                          <a:pt x="5737132" y="12882355"/>
                          <a:pt x="5682072" y="12796849"/>
                          <a:pt x="5472552" y="12801600"/>
                        </a:cubicBezTo>
                        <a:cubicBezTo>
                          <a:pt x="5263032" y="12806351"/>
                          <a:pt x="5098418" y="12797549"/>
                          <a:pt x="4758001" y="12801600"/>
                        </a:cubicBezTo>
                        <a:cubicBezTo>
                          <a:pt x="4417584" y="12805651"/>
                          <a:pt x="4279765" y="12765694"/>
                          <a:pt x="4117174" y="12801600"/>
                        </a:cubicBezTo>
                        <a:cubicBezTo>
                          <a:pt x="3954583" y="12837506"/>
                          <a:pt x="3585813" y="12764824"/>
                          <a:pt x="3402623" y="12801600"/>
                        </a:cubicBezTo>
                        <a:cubicBezTo>
                          <a:pt x="3219433" y="12838376"/>
                          <a:pt x="3087196" y="12735580"/>
                          <a:pt x="2835519" y="12801600"/>
                        </a:cubicBezTo>
                        <a:cubicBezTo>
                          <a:pt x="2583842" y="12867620"/>
                          <a:pt x="2553583" y="12783858"/>
                          <a:pt x="2415862" y="12801600"/>
                        </a:cubicBezTo>
                        <a:cubicBezTo>
                          <a:pt x="2278141" y="12819342"/>
                          <a:pt x="2041966" y="12794857"/>
                          <a:pt x="1701312" y="12801600"/>
                        </a:cubicBezTo>
                        <a:cubicBezTo>
                          <a:pt x="1360658" y="12808343"/>
                          <a:pt x="1283402" y="12738056"/>
                          <a:pt x="1060484" y="12801600"/>
                        </a:cubicBezTo>
                        <a:cubicBezTo>
                          <a:pt x="837566" y="12865144"/>
                          <a:pt x="818115" y="12797446"/>
                          <a:pt x="714551" y="12801600"/>
                        </a:cubicBezTo>
                        <a:cubicBezTo>
                          <a:pt x="610987" y="12805754"/>
                          <a:pt x="326588" y="12799279"/>
                          <a:pt x="0" y="12801600"/>
                        </a:cubicBezTo>
                        <a:cubicBezTo>
                          <a:pt x="-2052" y="12690387"/>
                          <a:pt x="13885" y="12477066"/>
                          <a:pt x="0" y="12347725"/>
                        </a:cubicBezTo>
                        <a:cubicBezTo>
                          <a:pt x="-13885" y="12218385"/>
                          <a:pt x="90041" y="11746298"/>
                          <a:pt x="0" y="11509802"/>
                        </a:cubicBezTo>
                        <a:cubicBezTo>
                          <a:pt x="-90041" y="11273306"/>
                          <a:pt x="61408" y="11072800"/>
                          <a:pt x="0" y="10799895"/>
                        </a:cubicBezTo>
                        <a:cubicBezTo>
                          <a:pt x="-61408" y="10526990"/>
                          <a:pt x="95848" y="10238619"/>
                          <a:pt x="0" y="9961972"/>
                        </a:cubicBezTo>
                        <a:cubicBezTo>
                          <a:pt x="-95848" y="9685325"/>
                          <a:pt x="14982" y="9594571"/>
                          <a:pt x="0" y="9252065"/>
                        </a:cubicBezTo>
                        <a:cubicBezTo>
                          <a:pt x="-14982" y="8909559"/>
                          <a:pt x="2602" y="9013861"/>
                          <a:pt x="0" y="8926207"/>
                        </a:cubicBezTo>
                        <a:cubicBezTo>
                          <a:pt x="-2602" y="8838553"/>
                          <a:pt x="15307" y="8689388"/>
                          <a:pt x="0" y="8600348"/>
                        </a:cubicBezTo>
                        <a:cubicBezTo>
                          <a:pt x="-15307" y="8511308"/>
                          <a:pt x="77716" y="8231252"/>
                          <a:pt x="0" y="7890441"/>
                        </a:cubicBezTo>
                        <a:cubicBezTo>
                          <a:pt x="-77716" y="7549630"/>
                          <a:pt x="4176" y="7763895"/>
                          <a:pt x="0" y="7692598"/>
                        </a:cubicBezTo>
                        <a:cubicBezTo>
                          <a:pt x="-4176" y="7621301"/>
                          <a:pt x="6133" y="7583247"/>
                          <a:pt x="0" y="7494755"/>
                        </a:cubicBezTo>
                        <a:cubicBezTo>
                          <a:pt x="-6133" y="7406263"/>
                          <a:pt x="12342" y="7025226"/>
                          <a:pt x="0" y="6656832"/>
                        </a:cubicBezTo>
                        <a:cubicBezTo>
                          <a:pt x="-12342" y="6288438"/>
                          <a:pt x="29951" y="6036217"/>
                          <a:pt x="0" y="5818909"/>
                        </a:cubicBezTo>
                        <a:cubicBezTo>
                          <a:pt x="-29951" y="5601601"/>
                          <a:pt x="20425" y="5666231"/>
                          <a:pt x="0" y="5621066"/>
                        </a:cubicBezTo>
                        <a:cubicBezTo>
                          <a:pt x="-20425" y="5575901"/>
                          <a:pt x="54247" y="5194875"/>
                          <a:pt x="0" y="4783143"/>
                        </a:cubicBezTo>
                        <a:cubicBezTo>
                          <a:pt x="-54247" y="4371411"/>
                          <a:pt x="33855" y="4420570"/>
                          <a:pt x="0" y="4073236"/>
                        </a:cubicBezTo>
                        <a:cubicBezTo>
                          <a:pt x="-33855" y="3725902"/>
                          <a:pt x="52980" y="3815886"/>
                          <a:pt x="0" y="3619361"/>
                        </a:cubicBezTo>
                        <a:cubicBezTo>
                          <a:pt x="-52980" y="3422836"/>
                          <a:pt x="29300" y="3078034"/>
                          <a:pt x="0" y="2781439"/>
                        </a:cubicBezTo>
                        <a:cubicBezTo>
                          <a:pt x="-29300" y="2484844"/>
                          <a:pt x="57491" y="2182517"/>
                          <a:pt x="0" y="1943516"/>
                        </a:cubicBezTo>
                        <a:cubicBezTo>
                          <a:pt x="-57491" y="1704515"/>
                          <a:pt x="31204" y="1505849"/>
                          <a:pt x="0" y="1105593"/>
                        </a:cubicBezTo>
                        <a:cubicBezTo>
                          <a:pt x="-31204" y="705337"/>
                          <a:pt x="16605" y="962036"/>
                          <a:pt x="0" y="907750"/>
                        </a:cubicBezTo>
                        <a:cubicBezTo>
                          <a:pt x="-16605" y="853464"/>
                          <a:pt x="106152" y="409913"/>
                          <a:pt x="0" y="0"/>
                        </a:cubicBezTo>
                        <a:close/>
                      </a:path>
                      <a:path w="7372350" h="12801600" stroke="0" extrusionOk="0">
                        <a:moveTo>
                          <a:pt x="0" y="0"/>
                        </a:moveTo>
                        <a:cubicBezTo>
                          <a:pt x="149640" y="-60297"/>
                          <a:pt x="366354" y="51635"/>
                          <a:pt x="640827" y="0"/>
                        </a:cubicBezTo>
                        <a:cubicBezTo>
                          <a:pt x="915300" y="-51635"/>
                          <a:pt x="1096867" y="25787"/>
                          <a:pt x="1355378" y="0"/>
                        </a:cubicBezTo>
                        <a:cubicBezTo>
                          <a:pt x="1613889" y="-25787"/>
                          <a:pt x="1660140" y="26231"/>
                          <a:pt x="1775035" y="0"/>
                        </a:cubicBezTo>
                        <a:cubicBezTo>
                          <a:pt x="1889930" y="-26231"/>
                          <a:pt x="2292649" y="1141"/>
                          <a:pt x="2489586" y="0"/>
                        </a:cubicBezTo>
                        <a:cubicBezTo>
                          <a:pt x="2686523" y="-1141"/>
                          <a:pt x="2824629" y="21215"/>
                          <a:pt x="2982966" y="0"/>
                        </a:cubicBezTo>
                        <a:cubicBezTo>
                          <a:pt x="3141303" y="-21215"/>
                          <a:pt x="3300285" y="32645"/>
                          <a:pt x="3402623" y="0"/>
                        </a:cubicBezTo>
                        <a:cubicBezTo>
                          <a:pt x="3504961" y="-32645"/>
                          <a:pt x="3926277" y="40434"/>
                          <a:pt x="4117174" y="0"/>
                        </a:cubicBezTo>
                        <a:cubicBezTo>
                          <a:pt x="4308071" y="-40434"/>
                          <a:pt x="4624406" y="81252"/>
                          <a:pt x="4831725" y="0"/>
                        </a:cubicBezTo>
                        <a:cubicBezTo>
                          <a:pt x="5039044" y="-81252"/>
                          <a:pt x="5198556" y="54209"/>
                          <a:pt x="5472552" y="0"/>
                        </a:cubicBezTo>
                        <a:cubicBezTo>
                          <a:pt x="5746548" y="-54209"/>
                          <a:pt x="5783605" y="55640"/>
                          <a:pt x="6039656" y="0"/>
                        </a:cubicBezTo>
                        <a:cubicBezTo>
                          <a:pt x="6295707" y="-55640"/>
                          <a:pt x="6401782" y="29889"/>
                          <a:pt x="6533036" y="0"/>
                        </a:cubicBezTo>
                        <a:cubicBezTo>
                          <a:pt x="6664290" y="-29889"/>
                          <a:pt x="6778533" y="12906"/>
                          <a:pt x="6878970" y="0"/>
                        </a:cubicBezTo>
                        <a:cubicBezTo>
                          <a:pt x="6979407" y="-12906"/>
                          <a:pt x="7248204" y="42888"/>
                          <a:pt x="7372350" y="0"/>
                        </a:cubicBezTo>
                        <a:cubicBezTo>
                          <a:pt x="7387126" y="155409"/>
                          <a:pt x="7349397" y="199540"/>
                          <a:pt x="7372350" y="325859"/>
                        </a:cubicBezTo>
                        <a:cubicBezTo>
                          <a:pt x="7395303" y="452178"/>
                          <a:pt x="7361294" y="437639"/>
                          <a:pt x="7372350" y="523702"/>
                        </a:cubicBezTo>
                        <a:cubicBezTo>
                          <a:pt x="7383406" y="609765"/>
                          <a:pt x="7345184" y="1190044"/>
                          <a:pt x="7372350" y="1361625"/>
                        </a:cubicBezTo>
                        <a:cubicBezTo>
                          <a:pt x="7399516" y="1533206"/>
                          <a:pt x="7332672" y="1665754"/>
                          <a:pt x="7372350" y="1943516"/>
                        </a:cubicBezTo>
                        <a:cubicBezTo>
                          <a:pt x="7412028" y="2221278"/>
                          <a:pt x="7301085" y="2320943"/>
                          <a:pt x="7372350" y="2653423"/>
                        </a:cubicBezTo>
                        <a:cubicBezTo>
                          <a:pt x="7443615" y="2985903"/>
                          <a:pt x="7366313" y="3056643"/>
                          <a:pt x="7372350" y="3363329"/>
                        </a:cubicBezTo>
                        <a:cubicBezTo>
                          <a:pt x="7378387" y="3670015"/>
                          <a:pt x="7353018" y="3473839"/>
                          <a:pt x="7372350" y="3561172"/>
                        </a:cubicBezTo>
                        <a:cubicBezTo>
                          <a:pt x="7391682" y="3648505"/>
                          <a:pt x="7358154" y="4003961"/>
                          <a:pt x="7372350" y="4143063"/>
                        </a:cubicBezTo>
                        <a:cubicBezTo>
                          <a:pt x="7386546" y="4282165"/>
                          <a:pt x="7369352" y="4286483"/>
                          <a:pt x="7372350" y="4340906"/>
                        </a:cubicBezTo>
                        <a:cubicBezTo>
                          <a:pt x="7375348" y="4395329"/>
                          <a:pt x="7319856" y="4775238"/>
                          <a:pt x="7372350" y="4922797"/>
                        </a:cubicBezTo>
                        <a:cubicBezTo>
                          <a:pt x="7424844" y="5070356"/>
                          <a:pt x="7326856" y="5352591"/>
                          <a:pt x="7372350" y="5632704"/>
                        </a:cubicBezTo>
                        <a:cubicBezTo>
                          <a:pt x="7417844" y="5912817"/>
                          <a:pt x="7369959" y="5774185"/>
                          <a:pt x="7372350" y="5830547"/>
                        </a:cubicBezTo>
                        <a:cubicBezTo>
                          <a:pt x="7374741" y="5886909"/>
                          <a:pt x="7370812" y="5957299"/>
                          <a:pt x="7372350" y="6028390"/>
                        </a:cubicBezTo>
                        <a:cubicBezTo>
                          <a:pt x="7373888" y="6099481"/>
                          <a:pt x="7367459" y="6153663"/>
                          <a:pt x="7372350" y="6226233"/>
                        </a:cubicBezTo>
                        <a:cubicBezTo>
                          <a:pt x="7377241" y="6298803"/>
                          <a:pt x="7363912" y="6567884"/>
                          <a:pt x="7372350" y="6680108"/>
                        </a:cubicBezTo>
                        <a:cubicBezTo>
                          <a:pt x="7380788" y="6792333"/>
                          <a:pt x="7342472" y="7013003"/>
                          <a:pt x="7372350" y="7133983"/>
                        </a:cubicBezTo>
                        <a:cubicBezTo>
                          <a:pt x="7402228" y="7254964"/>
                          <a:pt x="7323354" y="7417041"/>
                          <a:pt x="7372350" y="7587857"/>
                        </a:cubicBezTo>
                        <a:cubicBezTo>
                          <a:pt x="7421346" y="7758673"/>
                          <a:pt x="7326789" y="7900299"/>
                          <a:pt x="7372350" y="8041732"/>
                        </a:cubicBezTo>
                        <a:cubicBezTo>
                          <a:pt x="7417911" y="8183165"/>
                          <a:pt x="7355162" y="8447837"/>
                          <a:pt x="7372350" y="8751639"/>
                        </a:cubicBezTo>
                        <a:cubicBezTo>
                          <a:pt x="7389538" y="9055441"/>
                          <a:pt x="7324598" y="9127893"/>
                          <a:pt x="7372350" y="9461546"/>
                        </a:cubicBezTo>
                        <a:cubicBezTo>
                          <a:pt x="7420102" y="9795199"/>
                          <a:pt x="7360381" y="9568057"/>
                          <a:pt x="7372350" y="9659389"/>
                        </a:cubicBezTo>
                        <a:cubicBezTo>
                          <a:pt x="7384319" y="9750721"/>
                          <a:pt x="7272032" y="10277218"/>
                          <a:pt x="7372350" y="10497312"/>
                        </a:cubicBezTo>
                        <a:cubicBezTo>
                          <a:pt x="7472668" y="10717406"/>
                          <a:pt x="7318602" y="11037039"/>
                          <a:pt x="7372350" y="11207219"/>
                        </a:cubicBezTo>
                        <a:cubicBezTo>
                          <a:pt x="7426098" y="11377399"/>
                          <a:pt x="7361121" y="11758674"/>
                          <a:pt x="7372350" y="12045142"/>
                        </a:cubicBezTo>
                        <a:cubicBezTo>
                          <a:pt x="7383579" y="12331610"/>
                          <a:pt x="7353948" y="12528931"/>
                          <a:pt x="7372350" y="12801600"/>
                        </a:cubicBezTo>
                        <a:cubicBezTo>
                          <a:pt x="7258002" y="12837771"/>
                          <a:pt x="7192671" y="12795670"/>
                          <a:pt x="7026417" y="12801600"/>
                        </a:cubicBezTo>
                        <a:cubicBezTo>
                          <a:pt x="6860163" y="12807530"/>
                          <a:pt x="6764728" y="12798837"/>
                          <a:pt x="6533036" y="12801600"/>
                        </a:cubicBezTo>
                        <a:cubicBezTo>
                          <a:pt x="6301344" y="12804363"/>
                          <a:pt x="6340698" y="12777255"/>
                          <a:pt x="6187103" y="12801600"/>
                        </a:cubicBezTo>
                        <a:cubicBezTo>
                          <a:pt x="6033508" y="12825945"/>
                          <a:pt x="5835068" y="12788961"/>
                          <a:pt x="5693723" y="12801600"/>
                        </a:cubicBezTo>
                        <a:cubicBezTo>
                          <a:pt x="5552378" y="12814239"/>
                          <a:pt x="5475564" y="12760908"/>
                          <a:pt x="5347789" y="12801600"/>
                        </a:cubicBezTo>
                        <a:cubicBezTo>
                          <a:pt x="5220014" y="12842292"/>
                          <a:pt x="4932506" y="12745071"/>
                          <a:pt x="4706962" y="12801600"/>
                        </a:cubicBezTo>
                        <a:cubicBezTo>
                          <a:pt x="4481418" y="12858129"/>
                          <a:pt x="4203032" y="12751399"/>
                          <a:pt x="3992411" y="12801600"/>
                        </a:cubicBezTo>
                        <a:cubicBezTo>
                          <a:pt x="3781790" y="12851801"/>
                          <a:pt x="3779659" y="12794245"/>
                          <a:pt x="3646478" y="12801600"/>
                        </a:cubicBezTo>
                        <a:cubicBezTo>
                          <a:pt x="3513297" y="12808955"/>
                          <a:pt x="3097212" y="12799763"/>
                          <a:pt x="2931927" y="12801600"/>
                        </a:cubicBezTo>
                        <a:cubicBezTo>
                          <a:pt x="2766642" y="12803437"/>
                          <a:pt x="2671612" y="12784338"/>
                          <a:pt x="2585994" y="12801600"/>
                        </a:cubicBezTo>
                        <a:cubicBezTo>
                          <a:pt x="2500376" y="12818862"/>
                          <a:pt x="2319921" y="12770707"/>
                          <a:pt x="2240060" y="12801600"/>
                        </a:cubicBezTo>
                        <a:cubicBezTo>
                          <a:pt x="2160199" y="12832493"/>
                          <a:pt x="1931141" y="12753352"/>
                          <a:pt x="1746680" y="12801600"/>
                        </a:cubicBezTo>
                        <a:cubicBezTo>
                          <a:pt x="1562219" y="12849848"/>
                          <a:pt x="1460490" y="12758315"/>
                          <a:pt x="1327023" y="12801600"/>
                        </a:cubicBezTo>
                        <a:cubicBezTo>
                          <a:pt x="1193556" y="12844885"/>
                          <a:pt x="982380" y="12768857"/>
                          <a:pt x="833643" y="12801600"/>
                        </a:cubicBezTo>
                        <a:cubicBezTo>
                          <a:pt x="684906" y="12834343"/>
                          <a:pt x="210484" y="12764621"/>
                          <a:pt x="0" y="12801600"/>
                        </a:cubicBezTo>
                        <a:cubicBezTo>
                          <a:pt x="-4803" y="12753637"/>
                          <a:pt x="13737" y="12643985"/>
                          <a:pt x="0" y="12603757"/>
                        </a:cubicBezTo>
                        <a:cubicBezTo>
                          <a:pt x="-13737" y="12563529"/>
                          <a:pt x="19047" y="12324580"/>
                          <a:pt x="0" y="12149882"/>
                        </a:cubicBezTo>
                        <a:cubicBezTo>
                          <a:pt x="-19047" y="11975184"/>
                          <a:pt x="64829" y="11777329"/>
                          <a:pt x="0" y="11567991"/>
                        </a:cubicBezTo>
                        <a:cubicBezTo>
                          <a:pt x="-64829" y="11358653"/>
                          <a:pt x="63761" y="11138343"/>
                          <a:pt x="0" y="10858084"/>
                        </a:cubicBezTo>
                        <a:cubicBezTo>
                          <a:pt x="-63761" y="10577825"/>
                          <a:pt x="1608" y="10672460"/>
                          <a:pt x="0" y="10532225"/>
                        </a:cubicBezTo>
                        <a:cubicBezTo>
                          <a:pt x="-1608" y="10391990"/>
                          <a:pt x="65766" y="10055747"/>
                          <a:pt x="0" y="9694303"/>
                        </a:cubicBezTo>
                        <a:cubicBezTo>
                          <a:pt x="-65766" y="9332859"/>
                          <a:pt x="57921" y="9241653"/>
                          <a:pt x="0" y="9112412"/>
                        </a:cubicBezTo>
                        <a:cubicBezTo>
                          <a:pt x="-57921" y="8983171"/>
                          <a:pt x="55317" y="8689238"/>
                          <a:pt x="0" y="8530521"/>
                        </a:cubicBezTo>
                        <a:cubicBezTo>
                          <a:pt x="-55317" y="8371804"/>
                          <a:pt x="40476" y="8249274"/>
                          <a:pt x="0" y="8076646"/>
                        </a:cubicBezTo>
                        <a:cubicBezTo>
                          <a:pt x="-40476" y="7904018"/>
                          <a:pt x="66080" y="7510858"/>
                          <a:pt x="0" y="7238723"/>
                        </a:cubicBezTo>
                        <a:cubicBezTo>
                          <a:pt x="-66080" y="6966588"/>
                          <a:pt x="42557" y="6586956"/>
                          <a:pt x="0" y="6400800"/>
                        </a:cubicBezTo>
                        <a:cubicBezTo>
                          <a:pt x="-42557" y="6214644"/>
                          <a:pt x="22046" y="6121089"/>
                          <a:pt x="0" y="5946925"/>
                        </a:cubicBezTo>
                        <a:cubicBezTo>
                          <a:pt x="-22046" y="5772761"/>
                          <a:pt x="4119" y="5823690"/>
                          <a:pt x="0" y="5749082"/>
                        </a:cubicBezTo>
                        <a:cubicBezTo>
                          <a:pt x="-4119" y="5674474"/>
                          <a:pt x="34687" y="5294253"/>
                          <a:pt x="0" y="5039175"/>
                        </a:cubicBezTo>
                        <a:cubicBezTo>
                          <a:pt x="-34687" y="4784097"/>
                          <a:pt x="10804" y="4771619"/>
                          <a:pt x="0" y="4585300"/>
                        </a:cubicBezTo>
                        <a:cubicBezTo>
                          <a:pt x="-10804" y="4398981"/>
                          <a:pt x="5294" y="4285945"/>
                          <a:pt x="0" y="4003409"/>
                        </a:cubicBezTo>
                        <a:cubicBezTo>
                          <a:pt x="-5294" y="3720873"/>
                          <a:pt x="8051" y="3700298"/>
                          <a:pt x="0" y="3549535"/>
                        </a:cubicBezTo>
                        <a:cubicBezTo>
                          <a:pt x="-8051" y="3398772"/>
                          <a:pt x="35655" y="3326145"/>
                          <a:pt x="0" y="3223676"/>
                        </a:cubicBezTo>
                        <a:cubicBezTo>
                          <a:pt x="-35655" y="3121207"/>
                          <a:pt x="23391" y="3093557"/>
                          <a:pt x="0" y="3025833"/>
                        </a:cubicBezTo>
                        <a:cubicBezTo>
                          <a:pt x="-23391" y="2958109"/>
                          <a:pt x="36842" y="2819141"/>
                          <a:pt x="0" y="2699974"/>
                        </a:cubicBezTo>
                        <a:cubicBezTo>
                          <a:pt x="-36842" y="2580807"/>
                          <a:pt x="69045" y="2029813"/>
                          <a:pt x="0" y="1862051"/>
                        </a:cubicBezTo>
                        <a:cubicBezTo>
                          <a:pt x="-69045" y="1694289"/>
                          <a:pt x="15694" y="1674103"/>
                          <a:pt x="0" y="1536192"/>
                        </a:cubicBezTo>
                        <a:cubicBezTo>
                          <a:pt x="-15694" y="1398281"/>
                          <a:pt x="37387" y="1278663"/>
                          <a:pt x="0" y="1082317"/>
                        </a:cubicBezTo>
                        <a:cubicBezTo>
                          <a:pt x="-37387" y="885971"/>
                          <a:pt x="49555" y="397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_Title">
            <a:extLst>
              <a:ext uri="{FF2B5EF4-FFF2-40B4-BE49-F238E27FC236}">
                <a16:creationId xmlns:a16="http://schemas.microsoft.com/office/drawing/2014/main" id="{316B99B6-4A0F-4E57-87DF-F2E10412C33E}"/>
              </a:ext>
            </a:extLst>
          </p:cNvPr>
          <p:cNvSpPr/>
          <p:nvPr/>
        </p:nvSpPr>
        <p:spPr>
          <a:xfrm>
            <a:off x="18741320" y="225765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PREVIEW</a:t>
            </a:r>
          </a:p>
        </p:txBody>
      </p:sp>
    </p:spTree>
    <p:extLst>
      <p:ext uri="{BB962C8B-B14F-4D97-AF65-F5344CB8AC3E}">
        <p14:creationId xmlns:p14="http://schemas.microsoft.com/office/powerpoint/2010/main" val="2955062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1" r:id="rId1"/>
  </p:sldLayoutIdLst>
  <p:txStyles>
    <p:titleStyle>
      <a:lvl1pPr algn="l" defTabSz="831179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795" indent="-207795" algn="l" defTabSz="831179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38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3pPr>
      <a:lvl4pPr marL="1454561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870149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70132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3116916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532505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1pPr>
      <a:lvl2pPr marL="415588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2pPr>
      <a:lvl3pPr marL="831179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3pPr>
      <a:lvl4pPr marL="1246767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662356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07794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49353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290912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32471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403">
          <p15:clr>
            <a:srgbClr val="F26B43"/>
          </p15:clr>
        </p15:guide>
        <p15:guide id="4" orient="horz" pos="504">
          <p15:clr>
            <a:srgbClr val="F26B43"/>
          </p15:clr>
        </p15:guide>
        <p15:guide id="5" orient="horz" pos="1210">
          <p15:clr>
            <a:srgbClr val="F26B43"/>
          </p15:clr>
        </p15:guide>
        <p15:guide id="7" orient="horz" pos="1814">
          <p15:clr>
            <a:srgbClr val="F26B43"/>
          </p15:clr>
        </p15:guide>
        <p15:guide id="15" pos="4176">
          <p15:clr>
            <a:srgbClr val="F26B43"/>
          </p15:clr>
        </p15:guide>
        <p15:guide id="17" orient="horz" pos="7560">
          <p15:clr>
            <a:srgbClr val="F26B43"/>
          </p15:clr>
        </p15:guide>
        <p15:guide id="18" orient="horz" pos="7661">
          <p15:clr>
            <a:srgbClr val="F26B43"/>
          </p15:clr>
        </p15:guide>
        <p15:guide id="19" pos="11376">
          <p15:clr>
            <a:srgbClr val="F26B43"/>
          </p15:clr>
        </p15:guide>
        <p15:guide id="25" orient="horz" pos="1714">
          <p15:clr>
            <a:srgbClr val="F26B43"/>
          </p15:clr>
        </p15:guide>
        <p15:guide id="28" orient="horz" pos="6854">
          <p15:clr>
            <a:srgbClr val="F26B43"/>
          </p15:clr>
        </p15:guide>
        <p15:guide id="29" pos="144">
          <p15:clr>
            <a:srgbClr val="F26B43"/>
          </p15:clr>
        </p15:guide>
        <p15:guide id="32" orient="horz" pos="6955">
          <p15:clr>
            <a:srgbClr val="F26B43"/>
          </p15:clr>
        </p15:guide>
        <p15:guide id="34" orient="horz" pos="1310">
          <p15:clr>
            <a:srgbClr val="F26B43"/>
          </p15:clr>
        </p15:guide>
        <p15:guide id="35" pos="8496">
          <p15:clr>
            <a:srgbClr val="F26B43"/>
          </p15:clr>
        </p15:guide>
        <p15:guide id="36" pos="4320">
          <p15:clr>
            <a:srgbClr val="F26B43"/>
          </p15:clr>
        </p15:guide>
        <p15:guide id="37" pos="4464">
          <p15:clr>
            <a:srgbClr val="F26B43"/>
          </p15:clr>
        </p15:guide>
        <p15:guide id="38" pos="8640">
          <p15:clr>
            <a:srgbClr val="F26B43"/>
          </p15:clr>
        </p15:guide>
        <p15:guide id="39" pos="8784">
          <p15:clr>
            <a:srgbClr val="F26B43"/>
          </p15:clr>
        </p15:guide>
        <p15:guide id="40" orient="horz" pos="4032">
          <p15:clr>
            <a:srgbClr val="F26B43"/>
          </p15:clr>
        </p15:guide>
        <p15:guide id="41" orient="horz" pos="4133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Text_Notes">
            <a:extLst>
              <a:ext uri="{FF2B5EF4-FFF2-40B4-BE49-F238E27FC236}">
                <a16:creationId xmlns:a16="http://schemas.microsoft.com/office/drawing/2014/main" id="{AFFF5B4A-06AD-4841-BED5-B1454D5B1D02}"/>
              </a:ext>
            </a:extLst>
          </p:cNvPr>
          <p:cNvGrpSpPr/>
          <p:nvPr/>
        </p:nvGrpSpPr>
        <p:grpSpPr>
          <a:xfrm>
            <a:off x="0" y="12219708"/>
            <a:ext cx="18288000" cy="581891"/>
            <a:chOff x="0" y="12219708"/>
            <a:chExt cx="18288000" cy="5818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D18EF1-29FD-4EF5-88DD-4EC30A691044}"/>
                </a:ext>
              </a:extLst>
            </p:cNvPr>
            <p:cNvSpPr/>
            <p:nvPr/>
          </p:nvSpPr>
          <p:spPr>
            <a:xfrm>
              <a:off x="0" y="12219708"/>
              <a:ext cx="18288000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smarter, </a:t>
              </a:r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not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harder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176036-05D7-4032-B671-AE500A0AC4CC}"/>
                </a:ext>
              </a:extLst>
            </p:cNvPr>
            <p:cNvSpPr/>
            <p:nvPr/>
          </p:nvSpPr>
          <p:spPr>
            <a:xfrm>
              <a:off x="16376596" y="12334911"/>
              <a:ext cx="1385886" cy="35238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r" defTabSz="1219139"/>
              <a:r>
                <a:rPr lang="en-US" sz="900" b="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Built with  Author Tools 3.0.0.0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E9E480-AF05-4B6A-9414-5F1329801A2E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483" y="12334911"/>
              <a:ext cx="381000" cy="381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34B6D88-CB95-427A-8698-111DEF05F50B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241300" y="12363226"/>
              <a:ext cx="1296290" cy="3240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1135A5B-CD1D-47AE-A8F6-C83CAD7AC2C2}"/>
                </a:ext>
              </a:extLst>
            </p:cNvPr>
            <p:cNvSpPr/>
            <p:nvPr/>
          </p:nvSpPr>
          <p:spPr>
            <a:xfrm>
              <a:off x="1537590" y="12344400"/>
              <a:ext cx="3049650" cy="3429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© 2020</a:t>
              </a:r>
              <a:b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</a:br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All Rights Reserved</a:t>
              </a:r>
              <a:endParaRPr lang="en-US" sz="900" b="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24" name="Text_Title">
            <a:extLst>
              <a:ext uri="{FF2B5EF4-FFF2-40B4-BE49-F238E27FC236}">
                <a16:creationId xmlns:a16="http://schemas.microsoft.com/office/drawing/2014/main" id="{A43E88A4-71E4-4581-BF50-3E7003025B63}"/>
              </a:ext>
            </a:extLst>
          </p:cNvPr>
          <p:cNvSpPr/>
          <p:nvPr/>
        </p:nvSpPr>
        <p:spPr>
          <a:xfrm>
            <a:off x="241300" y="225766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SUMMARY</a:t>
            </a:r>
          </a:p>
        </p:txBody>
      </p:sp>
      <p:sp>
        <p:nvSpPr>
          <p:cNvPr id="25" name="Notes">
            <a:extLst>
              <a:ext uri="{FF2B5EF4-FFF2-40B4-BE49-F238E27FC236}">
                <a16:creationId xmlns:a16="http://schemas.microsoft.com/office/drawing/2014/main" id="{AC1DDF67-98E6-4D62-A3DE-4F36B20C026A}"/>
              </a:ext>
            </a:extLst>
          </p:cNvPr>
          <p:cNvSpPr txBox="1"/>
          <p:nvPr/>
        </p:nvSpPr>
        <p:spPr>
          <a:xfrm>
            <a:off x="11130787" y="3347401"/>
            <a:ext cx="683063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</a:p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are we right now</a:t>
            </a:r>
          </a:p>
        </p:txBody>
      </p:sp>
      <p:sp>
        <p:nvSpPr>
          <p:cNvPr id="26" name="Text">
            <a:extLst>
              <a:ext uri="{FF2B5EF4-FFF2-40B4-BE49-F238E27FC236}">
                <a16:creationId xmlns:a16="http://schemas.microsoft.com/office/drawing/2014/main" id="{744F42C9-16C6-481D-A03A-3DB699A7224B}"/>
              </a:ext>
            </a:extLst>
          </p:cNvPr>
          <p:cNvSpPr txBox="1"/>
          <p:nvPr/>
        </p:nvSpPr>
        <p:spPr>
          <a:xfrm>
            <a:off x="11114458" y="8407097"/>
            <a:ext cx="685604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DETAIL</a:t>
            </a:r>
          </a:p>
          <a:p>
            <a:r>
              <a:rPr lang="en-US" sz="900" dirty="0"/>
              <a:t>What else do we need to know</a:t>
            </a: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8ED67CA-3FC4-4AB5-ABA8-C564538980A0}"/>
              </a:ext>
            </a:extLst>
          </p:cNvPr>
          <p:cNvSpPr txBox="1"/>
          <p:nvPr/>
        </p:nvSpPr>
        <p:spPr>
          <a:xfrm>
            <a:off x="11114458" y="5877249"/>
            <a:ext cx="692742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OBJECTIVE</a:t>
            </a:r>
            <a:br>
              <a:rPr lang="en-US" sz="1050" dirty="0"/>
            </a:br>
            <a:r>
              <a:rPr lang="en-US" sz="900" dirty="0"/>
              <a:t>What are we trying to do</a:t>
            </a:r>
            <a:endParaRPr lang="en-US" sz="1050" dirty="0"/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95F12F2E-AD7B-4872-BBDC-3F71D2F5AC56}"/>
              </a:ext>
            </a:extLst>
          </p:cNvPr>
          <p:cNvSpPr txBox="1"/>
          <p:nvPr/>
        </p:nvSpPr>
        <p:spPr>
          <a:xfrm>
            <a:off x="11130787" y="10937335"/>
            <a:ext cx="68560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NOTES</a:t>
            </a:r>
          </a:p>
          <a:p>
            <a:r>
              <a:rPr lang="en-US" sz="900" dirty="0"/>
              <a:t>What do we want to note about this</a:t>
            </a:r>
          </a:p>
        </p:txBody>
      </p:sp>
      <p:cxnSp>
        <p:nvCxnSpPr>
          <p:cNvPr id="29" name="Text_Title">
            <a:extLst>
              <a:ext uri="{FF2B5EF4-FFF2-40B4-BE49-F238E27FC236}">
                <a16:creationId xmlns:a16="http://schemas.microsoft.com/office/drawing/2014/main" id="{D0D5967B-D390-418B-B600-FE96A190BC8B}"/>
              </a:ext>
            </a:extLst>
          </p:cNvPr>
          <p:cNvCxnSpPr>
            <a:cxnSpLocks/>
          </p:cNvCxnSpPr>
          <p:nvPr/>
        </p:nvCxnSpPr>
        <p:spPr>
          <a:xfrm>
            <a:off x="10972800" y="0"/>
            <a:ext cx="0" cy="128016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E1F64AB-9400-484E-A27A-0F4D76629E4D}"/>
              </a:ext>
            </a:extLst>
          </p:cNvPr>
          <p:cNvSpPr txBox="1"/>
          <p:nvPr/>
        </p:nvSpPr>
        <p:spPr>
          <a:xfrm>
            <a:off x="11114458" y="801894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do we need to know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05EF22-EE7A-47EA-ACF0-FBA6C3FA5874}"/>
              </a:ext>
            </a:extLst>
          </p:cNvPr>
          <p:cNvSpPr/>
          <p:nvPr/>
        </p:nvSpPr>
        <p:spPr>
          <a:xfrm>
            <a:off x="18500446" y="0"/>
            <a:ext cx="7267854" cy="12801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147831737">
                  <a:custGeom>
                    <a:avLst/>
                    <a:gdLst>
                      <a:gd name="connsiteX0" fmla="*/ 0 w 7372350"/>
                      <a:gd name="connsiteY0" fmla="*/ 0 h 12801600"/>
                      <a:gd name="connsiteX1" fmla="*/ 714551 w 7372350"/>
                      <a:gd name="connsiteY1" fmla="*/ 0 h 12801600"/>
                      <a:gd name="connsiteX2" fmla="*/ 1281655 w 7372350"/>
                      <a:gd name="connsiteY2" fmla="*/ 0 h 12801600"/>
                      <a:gd name="connsiteX3" fmla="*/ 1627588 w 7372350"/>
                      <a:gd name="connsiteY3" fmla="*/ 0 h 12801600"/>
                      <a:gd name="connsiteX4" fmla="*/ 2047245 w 7372350"/>
                      <a:gd name="connsiteY4" fmla="*/ 0 h 12801600"/>
                      <a:gd name="connsiteX5" fmla="*/ 2688072 w 7372350"/>
                      <a:gd name="connsiteY5" fmla="*/ 0 h 12801600"/>
                      <a:gd name="connsiteX6" fmla="*/ 3181453 w 7372350"/>
                      <a:gd name="connsiteY6" fmla="*/ 0 h 12801600"/>
                      <a:gd name="connsiteX7" fmla="*/ 3601109 w 7372350"/>
                      <a:gd name="connsiteY7" fmla="*/ 0 h 12801600"/>
                      <a:gd name="connsiteX8" fmla="*/ 4168213 w 7372350"/>
                      <a:gd name="connsiteY8" fmla="*/ 0 h 12801600"/>
                      <a:gd name="connsiteX9" fmla="*/ 4661594 w 7372350"/>
                      <a:gd name="connsiteY9" fmla="*/ 0 h 12801600"/>
                      <a:gd name="connsiteX10" fmla="*/ 5376144 w 7372350"/>
                      <a:gd name="connsiteY10" fmla="*/ 0 h 12801600"/>
                      <a:gd name="connsiteX11" fmla="*/ 5869525 w 7372350"/>
                      <a:gd name="connsiteY11" fmla="*/ 0 h 12801600"/>
                      <a:gd name="connsiteX12" fmla="*/ 6510352 w 7372350"/>
                      <a:gd name="connsiteY12" fmla="*/ 0 h 12801600"/>
                      <a:gd name="connsiteX13" fmla="*/ 7372350 w 7372350"/>
                      <a:gd name="connsiteY13" fmla="*/ 0 h 12801600"/>
                      <a:gd name="connsiteX14" fmla="*/ 7372350 w 7372350"/>
                      <a:gd name="connsiteY14" fmla="*/ 453875 h 12801600"/>
                      <a:gd name="connsiteX15" fmla="*/ 7372350 w 7372350"/>
                      <a:gd name="connsiteY15" fmla="*/ 779734 h 12801600"/>
                      <a:gd name="connsiteX16" fmla="*/ 7372350 w 7372350"/>
                      <a:gd name="connsiteY16" fmla="*/ 1105593 h 12801600"/>
                      <a:gd name="connsiteX17" fmla="*/ 7372350 w 7372350"/>
                      <a:gd name="connsiteY17" fmla="*/ 1431452 h 12801600"/>
                      <a:gd name="connsiteX18" fmla="*/ 7372350 w 7372350"/>
                      <a:gd name="connsiteY18" fmla="*/ 2269375 h 12801600"/>
                      <a:gd name="connsiteX19" fmla="*/ 7372350 w 7372350"/>
                      <a:gd name="connsiteY19" fmla="*/ 2851265 h 12801600"/>
                      <a:gd name="connsiteX20" fmla="*/ 7372350 w 7372350"/>
                      <a:gd name="connsiteY20" fmla="*/ 3689188 h 12801600"/>
                      <a:gd name="connsiteX21" fmla="*/ 7372350 w 7372350"/>
                      <a:gd name="connsiteY21" fmla="*/ 4271079 h 12801600"/>
                      <a:gd name="connsiteX22" fmla="*/ 7372350 w 7372350"/>
                      <a:gd name="connsiteY22" fmla="*/ 4724954 h 12801600"/>
                      <a:gd name="connsiteX23" fmla="*/ 7372350 w 7372350"/>
                      <a:gd name="connsiteY23" fmla="*/ 5178829 h 12801600"/>
                      <a:gd name="connsiteX24" fmla="*/ 7372350 w 7372350"/>
                      <a:gd name="connsiteY24" fmla="*/ 5888736 h 12801600"/>
                      <a:gd name="connsiteX25" fmla="*/ 7372350 w 7372350"/>
                      <a:gd name="connsiteY25" fmla="*/ 6342611 h 12801600"/>
                      <a:gd name="connsiteX26" fmla="*/ 7372350 w 7372350"/>
                      <a:gd name="connsiteY26" fmla="*/ 6796486 h 12801600"/>
                      <a:gd name="connsiteX27" fmla="*/ 7372350 w 7372350"/>
                      <a:gd name="connsiteY27" fmla="*/ 7634409 h 12801600"/>
                      <a:gd name="connsiteX28" fmla="*/ 7372350 w 7372350"/>
                      <a:gd name="connsiteY28" fmla="*/ 8344316 h 12801600"/>
                      <a:gd name="connsiteX29" fmla="*/ 7372350 w 7372350"/>
                      <a:gd name="connsiteY29" fmla="*/ 8926207 h 12801600"/>
                      <a:gd name="connsiteX30" fmla="*/ 7372350 w 7372350"/>
                      <a:gd name="connsiteY30" fmla="*/ 9764129 h 12801600"/>
                      <a:gd name="connsiteX31" fmla="*/ 7372350 w 7372350"/>
                      <a:gd name="connsiteY31" fmla="*/ 10346020 h 12801600"/>
                      <a:gd name="connsiteX32" fmla="*/ 7372350 w 7372350"/>
                      <a:gd name="connsiteY32" fmla="*/ 11183943 h 12801600"/>
                      <a:gd name="connsiteX33" fmla="*/ 7372350 w 7372350"/>
                      <a:gd name="connsiteY33" fmla="*/ 11765834 h 12801600"/>
                      <a:gd name="connsiteX34" fmla="*/ 7372350 w 7372350"/>
                      <a:gd name="connsiteY34" fmla="*/ 12801600 h 12801600"/>
                      <a:gd name="connsiteX35" fmla="*/ 7026417 w 7372350"/>
                      <a:gd name="connsiteY35" fmla="*/ 12801600 h 12801600"/>
                      <a:gd name="connsiteX36" fmla="*/ 6680483 w 7372350"/>
                      <a:gd name="connsiteY36" fmla="*/ 12801600 h 12801600"/>
                      <a:gd name="connsiteX37" fmla="*/ 5965932 w 7372350"/>
                      <a:gd name="connsiteY37" fmla="*/ 12801600 h 12801600"/>
                      <a:gd name="connsiteX38" fmla="*/ 5472552 w 7372350"/>
                      <a:gd name="connsiteY38" fmla="*/ 12801600 h 12801600"/>
                      <a:gd name="connsiteX39" fmla="*/ 4758001 w 7372350"/>
                      <a:gd name="connsiteY39" fmla="*/ 12801600 h 12801600"/>
                      <a:gd name="connsiteX40" fmla="*/ 4117174 w 7372350"/>
                      <a:gd name="connsiteY40" fmla="*/ 12801600 h 12801600"/>
                      <a:gd name="connsiteX41" fmla="*/ 3402623 w 7372350"/>
                      <a:gd name="connsiteY41" fmla="*/ 12801600 h 12801600"/>
                      <a:gd name="connsiteX42" fmla="*/ 2835519 w 7372350"/>
                      <a:gd name="connsiteY42" fmla="*/ 12801600 h 12801600"/>
                      <a:gd name="connsiteX43" fmla="*/ 2415862 w 7372350"/>
                      <a:gd name="connsiteY43" fmla="*/ 12801600 h 12801600"/>
                      <a:gd name="connsiteX44" fmla="*/ 1701312 w 7372350"/>
                      <a:gd name="connsiteY44" fmla="*/ 12801600 h 12801600"/>
                      <a:gd name="connsiteX45" fmla="*/ 1060484 w 7372350"/>
                      <a:gd name="connsiteY45" fmla="*/ 12801600 h 12801600"/>
                      <a:gd name="connsiteX46" fmla="*/ 714551 w 7372350"/>
                      <a:gd name="connsiteY46" fmla="*/ 12801600 h 12801600"/>
                      <a:gd name="connsiteX47" fmla="*/ 0 w 7372350"/>
                      <a:gd name="connsiteY47" fmla="*/ 12801600 h 12801600"/>
                      <a:gd name="connsiteX48" fmla="*/ 0 w 7372350"/>
                      <a:gd name="connsiteY48" fmla="*/ 12347725 h 12801600"/>
                      <a:gd name="connsiteX49" fmla="*/ 0 w 7372350"/>
                      <a:gd name="connsiteY49" fmla="*/ 11509802 h 12801600"/>
                      <a:gd name="connsiteX50" fmla="*/ 0 w 7372350"/>
                      <a:gd name="connsiteY50" fmla="*/ 10799895 h 12801600"/>
                      <a:gd name="connsiteX51" fmla="*/ 0 w 7372350"/>
                      <a:gd name="connsiteY51" fmla="*/ 9961972 h 12801600"/>
                      <a:gd name="connsiteX52" fmla="*/ 0 w 7372350"/>
                      <a:gd name="connsiteY52" fmla="*/ 9252065 h 12801600"/>
                      <a:gd name="connsiteX53" fmla="*/ 0 w 7372350"/>
                      <a:gd name="connsiteY53" fmla="*/ 8926207 h 12801600"/>
                      <a:gd name="connsiteX54" fmla="*/ 0 w 7372350"/>
                      <a:gd name="connsiteY54" fmla="*/ 8600348 h 12801600"/>
                      <a:gd name="connsiteX55" fmla="*/ 0 w 7372350"/>
                      <a:gd name="connsiteY55" fmla="*/ 7890441 h 12801600"/>
                      <a:gd name="connsiteX56" fmla="*/ 0 w 7372350"/>
                      <a:gd name="connsiteY56" fmla="*/ 7692598 h 12801600"/>
                      <a:gd name="connsiteX57" fmla="*/ 0 w 7372350"/>
                      <a:gd name="connsiteY57" fmla="*/ 7494755 h 12801600"/>
                      <a:gd name="connsiteX58" fmla="*/ 0 w 7372350"/>
                      <a:gd name="connsiteY58" fmla="*/ 6656832 h 12801600"/>
                      <a:gd name="connsiteX59" fmla="*/ 0 w 7372350"/>
                      <a:gd name="connsiteY59" fmla="*/ 5818909 h 12801600"/>
                      <a:gd name="connsiteX60" fmla="*/ 0 w 7372350"/>
                      <a:gd name="connsiteY60" fmla="*/ 5621066 h 12801600"/>
                      <a:gd name="connsiteX61" fmla="*/ 0 w 7372350"/>
                      <a:gd name="connsiteY61" fmla="*/ 4783143 h 12801600"/>
                      <a:gd name="connsiteX62" fmla="*/ 0 w 7372350"/>
                      <a:gd name="connsiteY62" fmla="*/ 4073236 h 12801600"/>
                      <a:gd name="connsiteX63" fmla="*/ 0 w 7372350"/>
                      <a:gd name="connsiteY63" fmla="*/ 3619361 h 12801600"/>
                      <a:gd name="connsiteX64" fmla="*/ 0 w 7372350"/>
                      <a:gd name="connsiteY64" fmla="*/ 2781439 h 12801600"/>
                      <a:gd name="connsiteX65" fmla="*/ 0 w 7372350"/>
                      <a:gd name="connsiteY65" fmla="*/ 1943516 h 12801600"/>
                      <a:gd name="connsiteX66" fmla="*/ 0 w 7372350"/>
                      <a:gd name="connsiteY66" fmla="*/ 1105593 h 12801600"/>
                      <a:gd name="connsiteX67" fmla="*/ 0 w 7372350"/>
                      <a:gd name="connsiteY67" fmla="*/ 907750 h 12801600"/>
                      <a:gd name="connsiteX68" fmla="*/ 0 w 7372350"/>
                      <a:gd name="connsiteY68" fmla="*/ 0 h 12801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</a:cxnLst>
                    <a:rect l="l" t="t" r="r" b="b"/>
                    <a:pathLst>
                      <a:path w="7372350" h="12801600" fill="none" extrusionOk="0">
                        <a:moveTo>
                          <a:pt x="0" y="0"/>
                        </a:moveTo>
                        <a:cubicBezTo>
                          <a:pt x="278659" y="-30091"/>
                          <a:pt x="478416" y="81092"/>
                          <a:pt x="714551" y="0"/>
                        </a:cubicBezTo>
                        <a:cubicBezTo>
                          <a:pt x="950686" y="-81092"/>
                          <a:pt x="1092073" y="31377"/>
                          <a:pt x="1281655" y="0"/>
                        </a:cubicBezTo>
                        <a:cubicBezTo>
                          <a:pt x="1471237" y="-31377"/>
                          <a:pt x="1477061" y="15015"/>
                          <a:pt x="1627588" y="0"/>
                        </a:cubicBezTo>
                        <a:cubicBezTo>
                          <a:pt x="1778115" y="-15015"/>
                          <a:pt x="1957172" y="39428"/>
                          <a:pt x="2047245" y="0"/>
                        </a:cubicBezTo>
                        <a:cubicBezTo>
                          <a:pt x="2137318" y="-39428"/>
                          <a:pt x="2376726" y="31066"/>
                          <a:pt x="2688072" y="0"/>
                        </a:cubicBezTo>
                        <a:cubicBezTo>
                          <a:pt x="2999418" y="-31066"/>
                          <a:pt x="3037591" y="57676"/>
                          <a:pt x="3181453" y="0"/>
                        </a:cubicBezTo>
                        <a:cubicBezTo>
                          <a:pt x="3325315" y="-57676"/>
                          <a:pt x="3394650" y="42095"/>
                          <a:pt x="3601109" y="0"/>
                        </a:cubicBezTo>
                        <a:cubicBezTo>
                          <a:pt x="3807568" y="-42095"/>
                          <a:pt x="4003714" y="30751"/>
                          <a:pt x="4168213" y="0"/>
                        </a:cubicBezTo>
                        <a:cubicBezTo>
                          <a:pt x="4332712" y="-30751"/>
                          <a:pt x="4534895" y="10656"/>
                          <a:pt x="4661594" y="0"/>
                        </a:cubicBezTo>
                        <a:cubicBezTo>
                          <a:pt x="4788293" y="-10656"/>
                          <a:pt x="5115336" y="368"/>
                          <a:pt x="5376144" y="0"/>
                        </a:cubicBezTo>
                        <a:cubicBezTo>
                          <a:pt x="5636952" y="-368"/>
                          <a:pt x="5639982" y="8724"/>
                          <a:pt x="5869525" y="0"/>
                        </a:cubicBezTo>
                        <a:cubicBezTo>
                          <a:pt x="6099068" y="-8724"/>
                          <a:pt x="6236958" y="64590"/>
                          <a:pt x="6510352" y="0"/>
                        </a:cubicBezTo>
                        <a:cubicBezTo>
                          <a:pt x="6783746" y="-64590"/>
                          <a:pt x="6952680" y="53701"/>
                          <a:pt x="7372350" y="0"/>
                        </a:cubicBezTo>
                        <a:cubicBezTo>
                          <a:pt x="7399849" y="210311"/>
                          <a:pt x="7350188" y="322193"/>
                          <a:pt x="7372350" y="453875"/>
                        </a:cubicBezTo>
                        <a:cubicBezTo>
                          <a:pt x="7394512" y="585558"/>
                          <a:pt x="7355494" y="669468"/>
                          <a:pt x="7372350" y="779734"/>
                        </a:cubicBezTo>
                        <a:cubicBezTo>
                          <a:pt x="7389206" y="890000"/>
                          <a:pt x="7367490" y="1006342"/>
                          <a:pt x="7372350" y="1105593"/>
                        </a:cubicBezTo>
                        <a:cubicBezTo>
                          <a:pt x="7377210" y="1204844"/>
                          <a:pt x="7370261" y="1349811"/>
                          <a:pt x="7372350" y="1431452"/>
                        </a:cubicBezTo>
                        <a:cubicBezTo>
                          <a:pt x="7374439" y="1513093"/>
                          <a:pt x="7313955" y="2099391"/>
                          <a:pt x="7372350" y="2269375"/>
                        </a:cubicBezTo>
                        <a:cubicBezTo>
                          <a:pt x="7430745" y="2439359"/>
                          <a:pt x="7329873" y="2674378"/>
                          <a:pt x="7372350" y="2851265"/>
                        </a:cubicBezTo>
                        <a:cubicBezTo>
                          <a:pt x="7414827" y="3028152"/>
                          <a:pt x="7364328" y="3389011"/>
                          <a:pt x="7372350" y="3689188"/>
                        </a:cubicBezTo>
                        <a:cubicBezTo>
                          <a:pt x="7380372" y="3989365"/>
                          <a:pt x="7304782" y="4106378"/>
                          <a:pt x="7372350" y="4271079"/>
                        </a:cubicBezTo>
                        <a:cubicBezTo>
                          <a:pt x="7439918" y="4435780"/>
                          <a:pt x="7325319" y="4587017"/>
                          <a:pt x="7372350" y="4724954"/>
                        </a:cubicBezTo>
                        <a:cubicBezTo>
                          <a:pt x="7419381" y="4862891"/>
                          <a:pt x="7360379" y="4976039"/>
                          <a:pt x="7372350" y="5178829"/>
                        </a:cubicBezTo>
                        <a:cubicBezTo>
                          <a:pt x="7384321" y="5381619"/>
                          <a:pt x="7315712" y="5629200"/>
                          <a:pt x="7372350" y="5888736"/>
                        </a:cubicBezTo>
                        <a:cubicBezTo>
                          <a:pt x="7428988" y="6148272"/>
                          <a:pt x="7338732" y="6218232"/>
                          <a:pt x="7372350" y="6342611"/>
                        </a:cubicBezTo>
                        <a:cubicBezTo>
                          <a:pt x="7405968" y="6466991"/>
                          <a:pt x="7362393" y="6570455"/>
                          <a:pt x="7372350" y="6796486"/>
                        </a:cubicBezTo>
                        <a:cubicBezTo>
                          <a:pt x="7382307" y="7022517"/>
                          <a:pt x="7325935" y="7223895"/>
                          <a:pt x="7372350" y="7634409"/>
                        </a:cubicBezTo>
                        <a:cubicBezTo>
                          <a:pt x="7418765" y="8044923"/>
                          <a:pt x="7356179" y="8072559"/>
                          <a:pt x="7372350" y="8344316"/>
                        </a:cubicBezTo>
                        <a:cubicBezTo>
                          <a:pt x="7388521" y="8616073"/>
                          <a:pt x="7358287" y="8769112"/>
                          <a:pt x="7372350" y="8926207"/>
                        </a:cubicBezTo>
                        <a:cubicBezTo>
                          <a:pt x="7386413" y="9083302"/>
                          <a:pt x="7366875" y="9419689"/>
                          <a:pt x="7372350" y="9764129"/>
                        </a:cubicBezTo>
                        <a:cubicBezTo>
                          <a:pt x="7377825" y="10108569"/>
                          <a:pt x="7329829" y="10093387"/>
                          <a:pt x="7372350" y="10346020"/>
                        </a:cubicBezTo>
                        <a:cubicBezTo>
                          <a:pt x="7414871" y="10598653"/>
                          <a:pt x="7339820" y="11002118"/>
                          <a:pt x="7372350" y="11183943"/>
                        </a:cubicBezTo>
                        <a:cubicBezTo>
                          <a:pt x="7404880" y="11365768"/>
                          <a:pt x="7362973" y="11582284"/>
                          <a:pt x="7372350" y="11765834"/>
                        </a:cubicBezTo>
                        <a:cubicBezTo>
                          <a:pt x="7381727" y="11949384"/>
                          <a:pt x="7358757" y="12360641"/>
                          <a:pt x="7372350" y="12801600"/>
                        </a:cubicBezTo>
                        <a:cubicBezTo>
                          <a:pt x="7234782" y="12804290"/>
                          <a:pt x="7100778" y="12790493"/>
                          <a:pt x="7026417" y="12801600"/>
                        </a:cubicBezTo>
                        <a:cubicBezTo>
                          <a:pt x="6952056" y="12812707"/>
                          <a:pt x="6796349" y="12780841"/>
                          <a:pt x="6680483" y="12801600"/>
                        </a:cubicBezTo>
                        <a:cubicBezTo>
                          <a:pt x="6564617" y="12822359"/>
                          <a:pt x="6194732" y="12720845"/>
                          <a:pt x="5965932" y="12801600"/>
                        </a:cubicBezTo>
                        <a:cubicBezTo>
                          <a:pt x="5737132" y="12882355"/>
                          <a:pt x="5682072" y="12796849"/>
                          <a:pt x="5472552" y="12801600"/>
                        </a:cubicBezTo>
                        <a:cubicBezTo>
                          <a:pt x="5263032" y="12806351"/>
                          <a:pt x="5098418" y="12797549"/>
                          <a:pt x="4758001" y="12801600"/>
                        </a:cubicBezTo>
                        <a:cubicBezTo>
                          <a:pt x="4417584" y="12805651"/>
                          <a:pt x="4279765" y="12765694"/>
                          <a:pt x="4117174" y="12801600"/>
                        </a:cubicBezTo>
                        <a:cubicBezTo>
                          <a:pt x="3954583" y="12837506"/>
                          <a:pt x="3585813" y="12764824"/>
                          <a:pt x="3402623" y="12801600"/>
                        </a:cubicBezTo>
                        <a:cubicBezTo>
                          <a:pt x="3219433" y="12838376"/>
                          <a:pt x="3087196" y="12735580"/>
                          <a:pt x="2835519" y="12801600"/>
                        </a:cubicBezTo>
                        <a:cubicBezTo>
                          <a:pt x="2583842" y="12867620"/>
                          <a:pt x="2553583" y="12783858"/>
                          <a:pt x="2415862" y="12801600"/>
                        </a:cubicBezTo>
                        <a:cubicBezTo>
                          <a:pt x="2278141" y="12819342"/>
                          <a:pt x="2041966" y="12794857"/>
                          <a:pt x="1701312" y="12801600"/>
                        </a:cubicBezTo>
                        <a:cubicBezTo>
                          <a:pt x="1360658" y="12808343"/>
                          <a:pt x="1283402" y="12738056"/>
                          <a:pt x="1060484" y="12801600"/>
                        </a:cubicBezTo>
                        <a:cubicBezTo>
                          <a:pt x="837566" y="12865144"/>
                          <a:pt x="818115" y="12797446"/>
                          <a:pt x="714551" y="12801600"/>
                        </a:cubicBezTo>
                        <a:cubicBezTo>
                          <a:pt x="610987" y="12805754"/>
                          <a:pt x="326588" y="12799279"/>
                          <a:pt x="0" y="12801600"/>
                        </a:cubicBezTo>
                        <a:cubicBezTo>
                          <a:pt x="-2052" y="12690387"/>
                          <a:pt x="13885" y="12477066"/>
                          <a:pt x="0" y="12347725"/>
                        </a:cubicBezTo>
                        <a:cubicBezTo>
                          <a:pt x="-13885" y="12218385"/>
                          <a:pt x="90041" y="11746298"/>
                          <a:pt x="0" y="11509802"/>
                        </a:cubicBezTo>
                        <a:cubicBezTo>
                          <a:pt x="-90041" y="11273306"/>
                          <a:pt x="61408" y="11072800"/>
                          <a:pt x="0" y="10799895"/>
                        </a:cubicBezTo>
                        <a:cubicBezTo>
                          <a:pt x="-61408" y="10526990"/>
                          <a:pt x="95848" y="10238619"/>
                          <a:pt x="0" y="9961972"/>
                        </a:cubicBezTo>
                        <a:cubicBezTo>
                          <a:pt x="-95848" y="9685325"/>
                          <a:pt x="14982" y="9594571"/>
                          <a:pt x="0" y="9252065"/>
                        </a:cubicBezTo>
                        <a:cubicBezTo>
                          <a:pt x="-14982" y="8909559"/>
                          <a:pt x="2602" y="9013861"/>
                          <a:pt x="0" y="8926207"/>
                        </a:cubicBezTo>
                        <a:cubicBezTo>
                          <a:pt x="-2602" y="8838553"/>
                          <a:pt x="15307" y="8689388"/>
                          <a:pt x="0" y="8600348"/>
                        </a:cubicBezTo>
                        <a:cubicBezTo>
                          <a:pt x="-15307" y="8511308"/>
                          <a:pt x="77716" y="8231252"/>
                          <a:pt x="0" y="7890441"/>
                        </a:cubicBezTo>
                        <a:cubicBezTo>
                          <a:pt x="-77716" y="7549630"/>
                          <a:pt x="4176" y="7763895"/>
                          <a:pt x="0" y="7692598"/>
                        </a:cubicBezTo>
                        <a:cubicBezTo>
                          <a:pt x="-4176" y="7621301"/>
                          <a:pt x="6133" y="7583247"/>
                          <a:pt x="0" y="7494755"/>
                        </a:cubicBezTo>
                        <a:cubicBezTo>
                          <a:pt x="-6133" y="7406263"/>
                          <a:pt x="12342" y="7025226"/>
                          <a:pt x="0" y="6656832"/>
                        </a:cubicBezTo>
                        <a:cubicBezTo>
                          <a:pt x="-12342" y="6288438"/>
                          <a:pt x="29951" y="6036217"/>
                          <a:pt x="0" y="5818909"/>
                        </a:cubicBezTo>
                        <a:cubicBezTo>
                          <a:pt x="-29951" y="5601601"/>
                          <a:pt x="20425" y="5666231"/>
                          <a:pt x="0" y="5621066"/>
                        </a:cubicBezTo>
                        <a:cubicBezTo>
                          <a:pt x="-20425" y="5575901"/>
                          <a:pt x="54247" y="5194875"/>
                          <a:pt x="0" y="4783143"/>
                        </a:cubicBezTo>
                        <a:cubicBezTo>
                          <a:pt x="-54247" y="4371411"/>
                          <a:pt x="33855" y="4420570"/>
                          <a:pt x="0" y="4073236"/>
                        </a:cubicBezTo>
                        <a:cubicBezTo>
                          <a:pt x="-33855" y="3725902"/>
                          <a:pt x="52980" y="3815886"/>
                          <a:pt x="0" y="3619361"/>
                        </a:cubicBezTo>
                        <a:cubicBezTo>
                          <a:pt x="-52980" y="3422836"/>
                          <a:pt x="29300" y="3078034"/>
                          <a:pt x="0" y="2781439"/>
                        </a:cubicBezTo>
                        <a:cubicBezTo>
                          <a:pt x="-29300" y="2484844"/>
                          <a:pt x="57491" y="2182517"/>
                          <a:pt x="0" y="1943516"/>
                        </a:cubicBezTo>
                        <a:cubicBezTo>
                          <a:pt x="-57491" y="1704515"/>
                          <a:pt x="31204" y="1505849"/>
                          <a:pt x="0" y="1105593"/>
                        </a:cubicBezTo>
                        <a:cubicBezTo>
                          <a:pt x="-31204" y="705337"/>
                          <a:pt x="16605" y="962036"/>
                          <a:pt x="0" y="907750"/>
                        </a:cubicBezTo>
                        <a:cubicBezTo>
                          <a:pt x="-16605" y="853464"/>
                          <a:pt x="106152" y="409913"/>
                          <a:pt x="0" y="0"/>
                        </a:cubicBezTo>
                        <a:close/>
                      </a:path>
                      <a:path w="7372350" h="12801600" stroke="0" extrusionOk="0">
                        <a:moveTo>
                          <a:pt x="0" y="0"/>
                        </a:moveTo>
                        <a:cubicBezTo>
                          <a:pt x="149640" y="-60297"/>
                          <a:pt x="366354" y="51635"/>
                          <a:pt x="640827" y="0"/>
                        </a:cubicBezTo>
                        <a:cubicBezTo>
                          <a:pt x="915300" y="-51635"/>
                          <a:pt x="1096867" y="25787"/>
                          <a:pt x="1355378" y="0"/>
                        </a:cubicBezTo>
                        <a:cubicBezTo>
                          <a:pt x="1613889" y="-25787"/>
                          <a:pt x="1660140" y="26231"/>
                          <a:pt x="1775035" y="0"/>
                        </a:cubicBezTo>
                        <a:cubicBezTo>
                          <a:pt x="1889930" y="-26231"/>
                          <a:pt x="2292649" y="1141"/>
                          <a:pt x="2489586" y="0"/>
                        </a:cubicBezTo>
                        <a:cubicBezTo>
                          <a:pt x="2686523" y="-1141"/>
                          <a:pt x="2824629" y="21215"/>
                          <a:pt x="2982966" y="0"/>
                        </a:cubicBezTo>
                        <a:cubicBezTo>
                          <a:pt x="3141303" y="-21215"/>
                          <a:pt x="3300285" y="32645"/>
                          <a:pt x="3402623" y="0"/>
                        </a:cubicBezTo>
                        <a:cubicBezTo>
                          <a:pt x="3504961" y="-32645"/>
                          <a:pt x="3926277" y="40434"/>
                          <a:pt x="4117174" y="0"/>
                        </a:cubicBezTo>
                        <a:cubicBezTo>
                          <a:pt x="4308071" y="-40434"/>
                          <a:pt x="4624406" y="81252"/>
                          <a:pt x="4831725" y="0"/>
                        </a:cubicBezTo>
                        <a:cubicBezTo>
                          <a:pt x="5039044" y="-81252"/>
                          <a:pt x="5198556" y="54209"/>
                          <a:pt x="5472552" y="0"/>
                        </a:cubicBezTo>
                        <a:cubicBezTo>
                          <a:pt x="5746548" y="-54209"/>
                          <a:pt x="5783605" y="55640"/>
                          <a:pt x="6039656" y="0"/>
                        </a:cubicBezTo>
                        <a:cubicBezTo>
                          <a:pt x="6295707" y="-55640"/>
                          <a:pt x="6401782" y="29889"/>
                          <a:pt x="6533036" y="0"/>
                        </a:cubicBezTo>
                        <a:cubicBezTo>
                          <a:pt x="6664290" y="-29889"/>
                          <a:pt x="6778533" y="12906"/>
                          <a:pt x="6878970" y="0"/>
                        </a:cubicBezTo>
                        <a:cubicBezTo>
                          <a:pt x="6979407" y="-12906"/>
                          <a:pt x="7248204" y="42888"/>
                          <a:pt x="7372350" y="0"/>
                        </a:cubicBezTo>
                        <a:cubicBezTo>
                          <a:pt x="7387126" y="155409"/>
                          <a:pt x="7349397" y="199540"/>
                          <a:pt x="7372350" y="325859"/>
                        </a:cubicBezTo>
                        <a:cubicBezTo>
                          <a:pt x="7395303" y="452178"/>
                          <a:pt x="7361294" y="437639"/>
                          <a:pt x="7372350" y="523702"/>
                        </a:cubicBezTo>
                        <a:cubicBezTo>
                          <a:pt x="7383406" y="609765"/>
                          <a:pt x="7345184" y="1190044"/>
                          <a:pt x="7372350" y="1361625"/>
                        </a:cubicBezTo>
                        <a:cubicBezTo>
                          <a:pt x="7399516" y="1533206"/>
                          <a:pt x="7332672" y="1665754"/>
                          <a:pt x="7372350" y="1943516"/>
                        </a:cubicBezTo>
                        <a:cubicBezTo>
                          <a:pt x="7412028" y="2221278"/>
                          <a:pt x="7301085" y="2320943"/>
                          <a:pt x="7372350" y="2653423"/>
                        </a:cubicBezTo>
                        <a:cubicBezTo>
                          <a:pt x="7443615" y="2985903"/>
                          <a:pt x="7366313" y="3056643"/>
                          <a:pt x="7372350" y="3363329"/>
                        </a:cubicBezTo>
                        <a:cubicBezTo>
                          <a:pt x="7378387" y="3670015"/>
                          <a:pt x="7353018" y="3473839"/>
                          <a:pt x="7372350" y="3561172"/>
                        </a:cubicBezTo>
                        <a:cubicBezTo>
                          <a:pt x="7391682" y="3648505"/>
                          <a:pt x="7358154" y="4003961"/>
                          <a:pt x="7372350" y="4143063"/>
                        </a:cubicBezTo>
                        <a:cubicBezTo>
                          <a:pt x="7386546" y="4282165"/>
                          <a:pt x="7369352" y="4286483"/>
                          <a:pt x="7372350" y="4340906"/>
                        </a:cubicBezTo>
                        <a:cubicBezTo>
                          <a:pt x="7375348" y="4395329"/>
                          <a:pt x="7319856" y="4775238"/>
                          <a:pt x="7372350" y="4922797"/>
                        </a:cubicBezTo>
                        <a:cubicBezTo>
                          <a:pt x="7424844" y="5070356"/>
                          <a:pt x="7326856" y="5352591"/>
                          <a:pt x="7372350" y="5632704"/>
                        </a:cubicBezTo>
                        <a:cubicBezTo>
                          <a:pt x="7417844" y="5912817"/>
                          <a:pt x="7369959" y="5774185"/>
                          <a:pt x="7372350" y="5830547"/>
                        </a:cubicBezTo>
                        <a:cubicBezTo>
                          <a:pt x="7374741" y="5886909"/>
                          <a:pt x="7370812" y="5957299"/>
                          <a:pt x="7372350" y="6028390"/>
                        </a:cubicBezTo>
                        <a:cubicBezTo>
                          <a:pt x="7373888" y="6099481"/>
                          <a:pt x="7367459" y="6153663"/>
                          <a:pt x="7372350" y="6226233"/>
                        </a:cubicBezTo>
                        <a:cubicBezTo>
                          <a:pt x="7377241" y="6298803"/>
                          <a:pt x="7363912" y="6567884"/>
                          <a:pt x="7372350" y="6680108"/>
                        </a:cubicBezTo>
                        <a:cubicBezTo>
                          <a:pt x="7380788" y="6792333"/>
                          <a:pt x="7342472" y="7013003"/>
                          <a:pt x="7372350" y="7133983"/>
                        </a:cubicBezTo>
                        <a:cubicBezTo>
                          <a:pt x="7402228" y="7254964"/>
                          <a:pt x="7323354" y="7417041"/>
                          <a:pt x="7372350" y="7587857"/>
                        </a:cubicBezTo>
                        <a:cubicBezTo>
                          <a:pt x="7421346" y="7758673"/>
                          <a:pt x="7326789" y="7900299"/>
                          <a:pt x="7372350" y="8041732"/>
                        </a:cubicBezTo>
                        <a:cubicBezTo>
                          <a:pt x="7417911" y="8183165"/>
                          <a:pt x="7355162" y="8447837"/>
                          <a:pt x="7372350" y="8751639"/>
                        </a:cubicBezTo>
                        <a:cubicBezTo>
                          <a:pt x="7389538" y="9055441"/>
                          <a:pt x="7324598" y="9127893"/>
                          <a:pt x="7372350" y="9461546"/>
                        </a:cubicBezTo>
                        <a:cubicBezTo>
                          <a:pt x="7420102" y="9795199"/>
                          <a:pt x="7360381" y="9568057"/>
                          <a:pt x="7372350" y="9659389"/>
                        </a:cubicBezTo>
                        <a:cubicBezTo>
                          <a:pt x="7384319" y="9750721"/>
                          <a:pt x="7272032" y="10277218"/>
                          <a:pt x="7372350" y="10497312"/>
                        </a:cubicBezTo>
                        <a:cubicBezTo>
                          <a:pt x="7472668" y="10717406"/>
                          <a:pt x="7318602" y="11037039"/>
                          <a:pt x="7372350" y="11207219"/>
                        </a:cubicBezTo>
                        <a:cubicBezTo>
                          <a:pt x="7426098" y="11377399"/>
                          <a:pt x="7361121" y="11758674"/>
                          <a:pt x="7372350" y="12045142"/>
                        </a:cubicBezTo>
                        <a:cubicBezTo>
                          <a:pt x="7383579" y="12331610"/>
                          <a:pt x="7353948" y="12528931"/>
                          <a:pt x="7372350" y="12801600"/>
                        </a:cubicBezTo>
                        <a:cubicBezTo>
                          <a:pt x="7258002" y="12837771"/>
                          <a:pt x="7192671" y="12795670"/>
                          <a:pt x="7026417" y="12801600"/>
                        </a:cubicBezTo>
                        <a:cubicBezTo>
                          <a:pt x="6860163" y="12807530"/>
                          <a:pt x="6764728" y="12798837"/>
                          <a:pt x="6533036" y="12801600"/>
                        </a:cubicBezTo>
                        <a:cubicBezTo>
                          <a:pt x="6301344" y="12804363"/>
                          <a:pt x="6340698" y="12777255"/>
                          <a:pt x="6187103" y="12801600"/>
                        </a:cubicBezTo>
                        <a:cubicBezTo>
                          <a:pt x="6033508" y="12825945"/>
                          <a:pt x="5835068" y="12788961"/>
                          <a:pt x="5693723" y="12801600"/>
                        </a:cubicBezTo>
                        <a:cubicBezTo>
                          <a:pt x="5552378" y="12814239"/>
                          <a:pt x="5475564" y="12760908"/>
                          <a:pt x="5347789" y="12801600"/>
                        </a:cubicBezTo>
                        <a:cubicBezTo>
                          <a:pt x="5220014" y="12842292"/>
                          <a:pt x="4932506" y="12745071"/>
                          <a:pt x="4706962" y="12801600"/>
                        </a:cubicBezTo>
                        <a:cubicBezTo>
                          <a:pt x="4481418" y="12858129"/>
                          <a:pt x="4203032" y="12751399"/>
                          <a:pt x="3992411" y="12801600"/>
                        </a:cubicBezTo>
                        <a:cubicBezTo>
                          <a:pt x="3781790" y="12851801"/>
                          <a:pt x="3779659" y="12794245"/>
                          <a:pt x="3646478" y="12801600"/>
                        </a:cubicBezTo>
                        <a:cubicBezTo>
                          <a:pt x="3513297" y="12808955"/>
                          <a:pt x="3097212" y="12799763"/>
                          <a:pt x="2931927" y="12801600"/>
                        </a:cubicBezTo>
                        <a:cubicBezTo>
                          <a:pt x="2766642" y="12803437"/>
                          <a:pt x="2671612" y="12784338"/>
                          <a:pt x="2585994" y="12801600"/>
                        </a:cubicBezTo>
                        <a:cubicBezTo>
                          <a:pt x="2500376" y="12818862"/>
                          <a:pt x="2319921" y="12770707"/>
                          <a:pt x="2240060" y="12801600"/>
                        </a:cubicBezTo>
                        <a:cubicBezTo>
                          <a:pt x="2160199" y="12832493"/>
                          <a:pt x="1931141" y="12753352"/>
                          <a:pt x="1746680" y="12801600"/>
                        </a:cubicBezTo>
                        <a:cubicBezTo>
                          <a:pt x="1562219" y="12849848"/>
                          <a:pt x="1460490" y="12758315"/>
                          <a:pt x="1327023" y="12801600"/>
                        </a:cubicBezTo>
                        <a:cubicBezTo>
                          <a:pt x="1193556" y="12844885"/>
                          <a:pt x="982380" y="12768857"/>
                          <a:pt x="833643" y="12801600"/>
                        </a:cubicBezTo>
                        <a:cubicBezTo>
                          <a:pt x="684906" y="12834343"/>
                          <a:pt x="210484" y="12764621"/>
                          <a:pt x="0" y="12801600"/>
                        </a:cubicBezTo>
                        <a:cubicBezTo>
                          <a:pt x="-4803" y="12753637"/>
                          <a:pt x="13737" y="12643985"/>
                          <a:pt x="0" y="12603757"/>
                        </a:cubicBezTo>
                        <a:cubicBezTo>
                          <a:pt x="-13737" y="12563529"/>
                          <a:pt x="19047" y="12324580"/>
                          <a:pt x="0" y="12149882"/>
                        </a:cubicBezTo>
                        <a:cubicBezTo>
                          <a:pt x="-19047" y="11975184"/>
                          <a:pt x="64829" y="11777329"/>
                          <a:pt x="0" y="11567991"/>
                        </a:cubicBezTo>
                        <a:cubicBezTo>
                          <a:pt x="-64829" y="11358653"/>
                          <a:pt x="63761" y="11138343"/>
                          <a:pt x="0" y="10858084"/>
                        </a:cubicBezTo>
                        <a:cubicBezTo>
                          <a:pt x="-63761" y="10577825"/>
                          <a:pt x="1608" y="10672460"/>
                          <a:pt x="0" y="10532225"/>
                        </a:cubicBezTo>
                        <a:cubicBezTo>
                          <a:pt x="-1608" y="10391990"/>
                          <a:pt x="65766" y="10055747"/>
                          <a:pt x="0" y="9694303"/>
                        </a:cubicBezTo>
                        <a:cubicBezTo>
                          <a:pt x="-65766" y="9332859"/>
                          <a:pt x="57921" y="9241653"/>
                          <a:pt x="0" y="9112412"/>
                        </a:cubicBezTo>
                        <a:cubicBezTo>
                          <a:pt x="-57921" y="8983171"/>
                          <a:pt x="55317" y="8689238"/>
                          <a:pt x="0" y="8530521"/>
                        </a:cubicBezTo>
                        <a:cubicBezTo>
                          <a:pt x="-55317" y="8371804"/>
                          <a:pt x="40476" y="8249274"/>
                          <a:pt x="0" y="8076646"/>
                        </a:cubicBezTo>
                        <a:cubicBezTo>
                          <a:pt x="-40476" y="7904018"/>
                          <a:pt x="66080" y="7510858"/>
                          <a:pt x="0" y="7238723"/>
                        </a:cubicBezTo>
                        <a:cubicBezTo>
                          <a:pt x="-66080" y="6966588"/>
                          <a:pt x="42557" y="6586956"/>
                          <a:pt x="0" y="6400800"/>
                        </a:cubicBezTo>
                        <a:cubicBezTo>
                          <a:pt x="-42557" y="6214644"/>
                          <a:pt x="22046" y="6121089"/>
                          <a:pt x="0" y="5946925"/>
                        </a:cubicBezTo>
                        <a:cubicBezTo>
                          <a:pt x="-22046" y="5772761"/>
                          <a:pt x="4119" y="5823690"/>
                          <a:pt x="0" y="5749082"/>
                        </a:cubicBezTo>
                        <a:cubicBezTo>
                          <a:pt x="-4119" y="5674474"/>
                          <a:pt x="34687" y="5294253"/>
                          <a:pt x="0" y="5039175"/>
                        </a:cubicBezTo>
                        <a:cubicBezTo>
                          <a:pt x="-34687" y="4784097"/>
                          <a:pt x="10804" y="4771619"/>
                          <a:pt x="0" y="4585300"/>
                        </a:cubicBezTo>
                        <a:cubicBezTo>
                          <a:pt x="-10804" y="4398981"/>
                          <a:pt x="5294" y="4285945"/>
                          <a:pt x="0" y="4003409"/>
                        </a:cubicBezTo>
                        <a:cubicBezTo>
                          <a:pt x="-5294" y="3720873"/>
                          <a:pt x="8051" y="3700298"/>
                          <a:pt x="0" y="3549535"/>
                        </a:cubicBezTo>
                        <a:cubicBezTo>
                          <a:pt x="-8051" y="3398772"/>
                          <a:pt x="35655" y="3326145"/>
                          <a:pt x="0" y="3223676"/>
                        </a:cubicBezTo>
                        <a:cubicBezTo>
                          <a:pt x="-35655" y="3121207"/>
                          <a:pt x="23391" y="3093557"/>
                          <a:pt x="0" y="3025833"/>
                        </a:cubicBezTo>
                        <a:cubicBezTo>
                          <a:pt x="-23391" y="2958109"/>
                          <a:pt x="36842" y="2819141"/>
                          <a:pt x="0" y="2699974"/>
                        </a:cubicBezTo>
                        <a:cubicBezTo>
                          <a:pt x="-36842" y="2580807"/>
                          <a:pt x="69045" y="2029813"/>
                          <a:pt x="0" y="1862051"/>
                        </a:cubicBezTo>
                        <a:cubicBezTo>
                          <a:pt x="-69045" y="1694289"/>
                          <a:pt x="15694" y="1674103"/>
                          <a:pt x="0" y="1536192"/>
                        </a:cubicBezTo>
                        <a:cubicBezTo>
                          <a:pt x="-15694" y="1398281"/>
                          <a:pt x="37387" y="1278663"/>
                          <a:pt x="0" y="1082317"/>
                        </a:cubicBezTo>
                        <a:cubicBezTo>
                          <a:pt x="-37387" y="885971"/>
                          <a:pt x="49555" y="397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_Title">
            <a:extLst>
              <a:ext uri="{FF2B5EF4-FFF2-40B4-BE49-F238E27FC236}">
                <a16:creationId xmlns:a16="http://schemas.microsoft.com/office/drawing/2014/main" id="{200DC9D9-C9C5-4470-AD55-5B66391CDE83}"/>
              </a:ext>
            </a:extLst>
          </p:cNvPr>
          <p:cNvSpPr/>
          <p:nvPr/>
        </p:nvSpPr>
        <p:spPr>
          <a:xfrm>
            <a:off x="18741320" y="225765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PREVIEW</a:t>
            </a:r>
          </a:p>
        </p:txBody>
      </p:sp>
    </p:spTree>
    <p:extLst>
      <p:ext uri="{BB962C8B-B14F-4D97-AF65-F5344CB8AC3E}">
        <p14:creationId xmlns:p14="http://schemas.microsoft.com/office/powerpoint/2010/main" val="757325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</p:sldLayoutIdLst>
  <p:txStyles>
    <p:titleStyle>
      <a:lvl1pPr algn="l" defTabSz="831179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795" indent="-207795" algn="l" defTabSz="831179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38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3pPr>
      <a:lvl4pPr marL="1454561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870149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70132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3116916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532505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1pPr>
      <a:lvl2pPr marL="415588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2pPr>
      <a:lvl3pPr marL="831179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3pPr>
      <a:lvl4pPr marL="1246767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662356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07794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49353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290912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32471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403">
          <p15:clr>
            <a:srgbClr val="F26B43"/>
          </p15:clr>
        </p15:guide>
        <p15:guide id="4" orient="horz" pos="9155">
          <p15:clr>
            <a:srgbClr val="F26B43"/>
          </p15:clr>
        </p15:guide>
        <p15:guide id="5" orient="horz" pos="504">
          <p15:clr>
            <a:srgbClr val="F26B43"/>
          </p15:clr>
        </p15:guide>
        <p15:guide id="7" orient="horz" pos="1310">
          <p15:clr>
            <a:srgbClr val="F26B43"/>
          </p15:clr>
        </p15:guide>
        <p15:guide id="8" orient="horz" pos="1714">
          <p15:clr>
            <a:srgbClr val="F26B43"/>
          </p15:clr>
        </p15:guide>
        <p15:guide id="9" orient="horz" pos="1814">
          <p15:clr>
            <a:srgbClr val="F26B43"/>
          </p15:clr>
        </p15:guide>
        <p15:guide id="11" pos="4464">
          <p15:clr>
            <a:srgbClr val="F26B43"/>
          </p15:clr>
        </p15:guide>
        <p15:guide id="15" orient="horz" pos="7560">
          <p15:clr>
            <a:srgbClr val="F26B43"/>
          </p15:clr>
        </p15:guide>
        <p15:guide id="16" orient="horz" pos="7661">
          <p15:clr>
            <a:srgbClr val="F26B43"/>
          </p15:clr>
        </p15:guide>
        <p15:guide id="23" orient="horz" pos="1210">
          <p15:clr>
            <a:srgbClr val="F26B43"/>
          </p15:clr>
        </p15:guide>
        <p15:guide id="25" orient="horz" pos="6955">
          <p15:clr>
            <a:srgbClr val="F26B43"/>
          </p15:clr>
        </p15:guide>
        <p15:guide id="26" orient="horz" pos="6854">
          <p15:clr>
            <a:srgbClr val="F26B43"/>
          </p15:clr>
        </p15:guide>
        <p15:guide id="29" pos="4320">
          <p15:clr>
            <a:srgbClr val="F26B43"/>
          </p15:clr>
        </p15:guide>
        <p15:guide id="30" pos="11376">
          <p15:clr>
            <a:srgbClr val="F26B43"/>
          </p15:clr>
        </p15:guide>
        <p15:guide id="31" pos="8640">
          <p15:clr>
            <a:srgbClr val="F26B43"/>
          </p15:clr>
        </p15:guide>
        <p15:guide id="32" pos="8496">
          <p15:clr>
            <a:srgbClr val="F26B43"/>
          </p15:clr>
        </p15:guide>
        <p15:guide id="33" pos="8784">
          <p15:clr>
            <a:srgbClr val="F26B43"/>
          </p15:clr>
        </p15:guide>
        <p15:guide id="34" pos="4176">
          <p15:clr>
            <a:srgbClr val="F26B43"/>
          </p15:clr>
        </p15:guide>
        <p15:guide id="35" pos="14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Text_Notes">
            <a:extLst>
              <a:ext uri="{FF2B5EF4-FFF2-40B4-BE49-F238E27FC236}">
                <a16:creationId xmlns:a16="http://schemas.microsoft.com/office/drawing/2014/main" id="{28728631-CFA6-4318-8581-D43521B25597}"/>
              </a:ext>
            </a:extLst>
          </p:cNvPr>
          <p:cNvGrpSpPr/>
          <p:nvPr/>
        </p:nvGrpSpPr>
        <p:grpSpPr>
          <a:xfrm>
            <a:off x="0" y="12219708"/>
            <a:ext cx="18288000" cy="581891"/>
            <a:chOff x="0" y="12219708"/>
            <a:chExt cx="18288000" cy="5818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DA8937-B77F-4B2C-8998-517BA9BB23D3}"/>
                </a:ext>
              </a:extLst>
            </p:cNvPr>
            <p:cNvSpPr/>
            <p:nvPr/>
          </p:nvSpPr>
          <p:spPr>
            <a:xfrm>
              <a:off x="0" y="12219708"/>
              <a:ext cx="18288000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smarter, </a:t>
              </a:r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not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harder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BA45CB-CE5F-478A-8310-F4E9A2FFE679}"/>
                </a:ext>
              </a:extLst>
            </p:cNvPr>
            <p:cNvSpPr/>
            <p:nvPr/>
          </p:nvSpPr>
          <p:spPr>
            <a:xfrm>
              <a:off x="16376596" y="12334911"/>
              <a:ext cx="1385886" cy="35238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r" defTabSz="1219139"/>
              <a:r>
                <a:rPr lang="en-US" sz="900" b="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Built with  Author Tools 3.0.0.0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949085A-C42E-4073-AFED-9A51708B5135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483" y="12334911"/>
              <a:ext cx="381000" cy="381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3CBEA51-0F36-4353-9553-24D6D13B84DB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241300" y="12363226"/>
              <a:ext cx="1296290" cy="3240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AED265-3317-4D0D-A894-533945BB9C0E}"/>
                </a:ext>
              </a:extLst>
            </p:cNvPr>
            <p:cNvSpPr/>
            <p:nvPr/>
          </p:nvSpPr>
          <p:spPr>
            <a:xfrm>
              <a:off x="1537590" y="12344400"/>
              <a:ext cx="3049650" cy="3429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© 2020</a:t>
              </a:r>
              <a:b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</a:br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All Rights Reserved</a:t>
              </a:r>
              <a:endParaRPr lang="en-US" sz="900" b="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24" name="Text_Title">
            <a:extLst>
              <a:ext uri="{FF2B5EF4-FFF2-40B4-BE49-F238E27FC236}">
                <a16:creationId xmlns:a16="http://schemas.microsoft.com/office/drawing/2014/main" id="{1CD99799-38D1-4A60-A527-CA22C55A0810}"/>
              </a:ext>
            </a:extLst>
          </p:cNvPr>
          <p:cNvSpPr/>
          <p:nvPr/>
        </p:nvSpPr>
        <p:spPr>
          <a:xfrm>
            <a:off x="241300" y="225766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SECTION</a:t>
            </a:r>
          </a:p>
        </p:txBody>
      </p:sp>
      <p:sp>
        <p:nvSpPr>
          <p:cNvPr id="25" name="Notes">
            <a:extLst>
              <a:ext uri="{FF2B5EF4-FFF2-40B4-BE49-F238E27FC236}">
                <a16:creationId xmlns:a16="http://schemas.microsoft.com/office/drawing/2014/main" id="{0C09C7E8-5FD9-440D-8360-70EA19A0738D}"/>
              </a:ext>
            </a:extLst>
          </p:cNvPr>
          <p:cNvSpPr txBox="1"/>
          <p:nvPr/>
        </p:nvSpPr>
        <p:spPr>
          <a:xfrm>
            <a:off x="11130787" y="3347401"/>
            <a:ext cx="683063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</a:p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are we right now</a:t>
            </a:r>
          </a:p>
        </p:txBody>
      </p:sp>
      <p:sp>
        <p:nvSpPr>
          <p:cNvPr id="26" name="Text">
            <a:extLst>
              <a:ext uri="{FF2B5EF4-FFF2-40B4-BE49-F238E27FC236}">
                <a16:creationId xmlns:a16="http://schemas.microsoft.com/office/drawing/2014/main" id="{A5B227A3-6352-49F4-8460-6185A721C739}"/>
              </a:ext>
            </a:extLst>
          </p:cNvPr>
          <p:cNvSpPr txBox="1"/>
          <p:nvPr/>
        </p:nvSpPr>
        <p:spPr>
          <a:xfrm>
            <a:off x="11114458" y="8407097"/>
            <a:ext cx="685604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DETAIL</a:t>
            </a:r>
          </a:p>
          <a:p>
            <a:r>
              <a:rPr lang="en-US" sz="900" dirty="0"/>
              <a:t>What else do we need to know</a:t>
            </a: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3ACB07CA-9D2C-406E-B78E-80C742DCAAD0}"/>
              </a:ext>
            </a:extLst>
          </p:cNvPr>
          <p:cNvSpPr txBox="1"/>
          <p:nvPr/>
        </p:nvSpPr>
        <p:spPr>
          <a:xfrm>
            <a:off x="11114458" y="5877249"/>
            <a:ext cx="692742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OBJECTIVE</a:t>
            </a:r>
            <a:br>
              <a:rPr lang="en-US" sz="1050" dirty="0"/>
            </a:br>
            <a:r>
              <a:rPr lang="en-US" sz="900" dirty="0"/>
              <a:t>What are we trying to do</a:t>
            </a:r>
            <a:endParaRPr lang="en-US" sz="1050" dirty="0"/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F9C740B4-6234-48F2-918B-493FDB0CA808}"/>
              </a:ext>
            </a:extLst>
          </p:cNvPr>
          <p:cNvSpPr txBox="1"/>
          <p:nvPr/>
        </p:nvSpPr>
        <p:spPr>
          <a:xfrm>
            <a:off x="11130787" y="10937335"/>
            <a:ext cx="68560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NOTES</a:t>
            </a:r>
          </a:p>
          <a:p>
            <a:r>
              <a:rPr lang="en-US" sz="900" dirty="0"/>
              <a:t>What do we want to note about this</a:t>
            </a:r>
          </a:p>
        </p:txBody>
      </p:sp>
      <p:cxnSp>
        <p:nvCxnSpPr>
          <p:cNvPr id="29" name="Text_Title">
            <a:extLst>
              <a:ext uri="{FF2B5EF4-FFF2-40B4-BE49-F238E27FC236}">
                <a16:creationId xmlns:a16="http://schemas.microsoft.com/office/drawing/2014/main" id="{AA251C2A-7FE8-40AA-96E7-2F5C36EC3AEB}"/>
              </a:ext>
            </a:extLst>
          </p:cNvPr>
          <p:cNvCxnSpPr>
            <a:cxnSpLocks/>
          </p:cNvCxnSpPr>
          <p:nvPr/>
        </p:nvCxnSpPr>
        <p:spPr>
          <a:xfrm>
            <a:off x="10972800" y="0"/>
            <a:ext cx="0" cy="128016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7D38829-89C2-41FB-A87D-A8E35CD599E4}"/>
              </a:ext>
            </a:extLst>
          </p:cNvPr>
          <p:cNvSpPr txBox="1"/>
          <p:nvPr/>
        </p:nvSpPr>
        <p:spPr>
          <a:xfrm>
            <a:off x="11114458" y="801894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do we need to know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8B3D1-D526-4375-B984-2A7C6C80454F}"/>
              </a:ext>
            </a:extLst>
          </p:cNvPr>
          <p:cNvSpPr/>
          <p:nvPr/>
        </p:nvSpPr>
        <p:spPr>
          <a:xfrm>
            <a:off x="18500446" y="0"/>
            <a:ext cx="7267854" cy="12801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147831737">
                  <a:custGeom>
                    <a:avLst/>
                    <a:gdLst>
                      <a:gd name="connsiteX0" fmla="*/ 0 w 7372350"/>
                      <a:gd name="connsiteY0" fmla="*/ 0 h 12801600"/>
                      <a:gd name="connsiteX1" fmla="*/ 714551 w 7372350"/>
                      <a:gd name="connsiteY1" fmla="*/ 0 h 12801600"/>
                      <a:gd name="connsiteX2" fmla="*/ 1281655 w 7372350"/>
                      <a:gd name="connsiteY2" fmla="*/ 0 h 12801600"/>
                      <a:gd name="connsiteX3" fmla="*/ 1627588 w 7372350"/>
                      <a:gd name="connsiteY3" fmla="*/ 0 h 12801600"/>
                      <a:gd name="connsiteX4" fmla="*/ 2047245 w 7372350"/>
                      <a:gd name="connsiteY4" fmla="*/ 0 h 12801600"/>
                      <a:gd name="connsiteX5" fmla="*/ 2688072 w 7372350"/>
                      <a:gd name="connsiteY5" fmla="*/ 0 h 12801600"/>
                      <a:gd name="connsiteX6" fmla="*/ 3181453 w 7372350"/>
                      <a:gd name="connsiteY6" fmla="*/ 0 h 12801600"/>
                      <a:gd name="connsiteX7" fmla="*/ 3601109 w 7372350"/>
                      <a:gd name="connsiteY7" fmla="*/ 0 h 12801600"/>
                      <a:gd name="connsiteX8" fmla="*/ 4168213 w 7372350"/>
                      <a:gd name="connsiteY8" fmla="*/ 0 h 12801600"/>
                      <a:gd name="connsiteX9" fmla="*/ 4661594 w 7372350"/>
                      <a:gd name="connsiteY9" fmla="*/ 0 h 12801600"/>
                      <a:gd name="connsiteX10" fmla="*/ 5376144 w 7372350"/>
                      <a:gd name="connsiteY10" fmla="*/ 0 h 12801600"/>
                      <a:gd name="connsiteX11" fmla="*/ 5869525 w 7372350"/>
                      <a:gd name="connsiteY11" fmla="*/ 0 h 12801600"/>
                      <a:gd name="connsiteX12" fmla="*/ 6510352 w 7372350"/>
                      <a:gd name="connsiteY12" fmla="*/ 0 h 12801600"/>
                      <a:gd name="connsiteX13" fmla="*/ 7372350 w 7372350"/>
                      <a:gd name="connsiteY13" fmla="*/ 0 h 12801600"/>
                      <a:gd name="connsiteX14" fmla="*/ 7372350 w 7372350"/>
                      <a:gd name="connsiteY14" fmla="*/ 453875 h 12801600"/>
                      <a:gd name="connsiteX15" fmla="*/ 7372350 w 7372350"/>
                      <a:gd name="connsiteY15" fmla="*/ 779734 h 12801600"/>
                      <a:gd name="connsiteX16" fmla="*/ 7372350 w 7372350"/>
                      <a:gd name="connsiteY16" fmla="*/ 1105593 h 12801600"/>
                      <a:gd name="connsiteX17" fmla="*/ 7372350 w 7372350"/>
                      <a:gd name="connsiteY17" fmla="*/ 1431452 h 12801600"/>
                      <a:gd name="connsiteX18" fmla="*/ 7372350 w 7372350"/>
                      <a:gd name="connsiteY18" fmla="*/ 2269375 h 12801600"/>
                      <a:gd name="connsiteX19" fmla="*/ 7372350 w 7372350"/>
                      <a:gd name="connsiteY19" fmla="*/ 2851265 h 12801600"/>
                      <a:gd name="connsiteX20" fmla="*/ 7372350 w 7372350"/>
                      <a:gd name="connsiteY20" fmla="*/ 3689188 h 12801600"/>
                      <a:gd name="connsiteX21" fmla="*/ 7372350 w 7372350"/>
                      <a:gd name="connsiteY21" fmla="*/ 4271079 h 12801600"/>
                      <a:gd name="connsiteX22" fmla="*/ 7372350 w 7372350"/>
                      <a:gd name="connsiteY22" fmla="*/ 4724954 h 12801600"/>
                      <a:gd name="connsiteX23" fmla="*/ 7372350 w 7372350"/>
                      <a:gd name="connsiteY23" fmla="*/ 5178829 h 12801600"/>
                      <a:gd name="connsiteX24" fmla="*/ 7372350 w 7372350"/>
                      <a:gd name="connsiteY24" fmla="*/ 5888736 h 12801600"/>
                      <a:gd name="connsiteX25" fmla="*/ 7372350 w 7372350"/>
                      <a:gd name="connsiteY25" fmla="*/ 6342611 h 12801600"/>
                      <a:gd name="connsiteX26" fmla="*/ 7372350 w 7372350"/>
                      <a:gd name="connsiteY26" fmla="*/ 6796486 h 12801600"/>
                      <a:gd name="connsiteX27" fmla="*/ 7372350 w 7372350"/>
                      <a:gd name="connsiteY27" fmla="*/ 7634409 h 12801600"/>
                      <a:gd name="connsiteX28" fmla="*/ 7372350 w 7372350"/>
                      <a:gd name="connsiteY28" fmla="*/ 8344316 h 12801600"/>
                      <a:gd name="connsiteX29" fmla="*/ 7372350 w 7372350"/>
                      <a:gd name="connsiteY29" fmla="*/ 8926207 h 12801600"/>
                      <a:gd name="connsiteX30" fmla="*/ 7372350 w 7372350"/>
                      <a:gd name="connsiteY30" fmla="*/ 9764129 h 12801600"/>
                      <a:gd name="connsiteX31" fmla="*/ 7372350 w 7372350"/>
                      <a:gd name="connsiteY31" fmla="*/ 10346020 h 12801600"/>
                      <a:gd name="connsiteX32" fmla="*/ 7372350 w 7372350"/>
                      <a:gd name="connsiteY32" fmla="*/ 11183943 h 12801600"/>
                      <a:gd name="connsiteX33" fmla="*/ 7372350 w 7372350"/>
                      <a:gd name="connsiteY33" fmla="*/ 11765834 h 12801600"/>
                      <a:gd name="connsiteX34" fmla="*/ 7372350 w 7372350"/>
                      <a:gd name="connsiteY34" fmla="*/ 12801600 h 12801600"/>
                      <a:gd name="connsiteX35" fmla="*/ 7026417 w 7372350"/>
                      <a:gd name="connsiteY35" fmla="*/ 12801600 h 12801600"/>
                      <a:gd name="connsiteX36" fmla="*/ 6680483 w 7372350"/>
                      <a:gd name="connsiteY36" fmla="*/ 12801600 h 12801600"/>
                      <a:gd name="connsiteX37" fmla="*/ 5965932 w 7372350"/>
                      <a:gd name="connsiteY37" fmla="*/ 12801600 h 12801600"/>
                      <a:gd name="connsiteX38" fmla="*/ 5472552 w 7372350"/>
                      <a:gd name="connsiteY38" fmla="*/ 12801600 h 12801600"/>
                      <a:gd name="connsiteX39" fmla="*/ 4758001 w 7372350"/>
                      <a:gd name="connsiteY39" fmla="*/ 12801600 h 12801600"/>
                      <a:gd name="connsiteX40" fmla="*/ 4117174 w 7372350"/>
                      <a:gd name="connsiteY40" fmla="*/ 12801600 h 12801600"/>
                      <a:gd name="connsiteX41" fmla="*/ 3402623 w 7372350"/>
                      <a:gd name="connsiteY41" fmla="*/ 12801600 h 12801600"/>
                      <a:gd name="connsiteX42" fmla="*/ 2835519 w 7372350"/>
                      <a:gd name="connsiteY42" fmla="*/ 12801600 h 12801600"/>
                      <a:gd name="connsiteX43" fmla="*/ 2415862 w 7372350"/>
                      <a:gd name="connsiteY43" fmla="*/ 12801600 h 12801600"/>
                      <a:gd name="connsiteX44" fmla="*/ 1701312 w 7372350"/>
                      <a:gd name="connsiteY44" fmla="*/ 12801600 h 12801600"/>
                      <a:gd name="connsiteX45" fmla="*/ 1060484 w 7372350"/>
                      <a:gd name="connsiteY45" fmla="*/ 12801600 h 12801600"/>
                      <a:gd name="connsiteX46" fmla="*/ 714551 w 7372350"/>
                      <a:gd name="connsiteY46" fmla="*/ 12801600 h 12801600"/>
                      <a:gd name="connsiteX47" fmla="*/ 0 w 7372350"/>
                      <a:gd name="connsiteY47" fmla="*/ 12801600 h 12801600"/>
                      <a:gd name="connsiteX48" fmla="*/ 0 w 7372350"/>
                      <a:gd name="connsiteY48" fmla="*/ 12347725 h 12801600"/>
                      <a:gd name="connsiteX49" fmla="*/ 0 w 7372350"/>
                      <a:gd name="connsiteY49" fmla="*/ 11509802 h 12801600"/>
                      <a:gd name="connsiteX50" fmla="*/ 0 w 7372350"/>
                      <a:gd name="connsiteY50" fmla="*/ 10799895 h 12801600"/>
                      <a:gd name="connsiteX51" fmla="*/ 0 w 7372350"/>
                      <a:gd name="connsiteY51" fmla="*/ 9961972 h 12801600"/>
                      <a:gd name="connsiteX52" fmla="*/ 0 w 7372350"/>
                      <a:gd name="connsiteY52" fmla="*/ 9252065 h 12801600"/>
                      <a:gd name="connsiteX53" fmla="*/ 0 w 7372350"/>
                      <a:gd name="connsiteY53" fmla="*/ 8926207 h 12801600"/>
                      <a:gd name="connsiteX54" fmla="*/ 0 w 7372350"/>
                      <a:gd name="connsiteY54" fmla="*/ 8600348 h 12801600"/>
                      <a:gd name="connsiteX55" fmla="*/ 0 w 7372350"/>
                      <a:gd name="connsiteY55" fmla="*/ 7890441 h 12801600"/>
                      <a:gd name="connsiteX56" fmla="*/ 0 w 7372350"/>
                      <a:gd name="connsiteY56" fmla="*/ 7692598 h 12801600"/>
                      <a:gd name="connsiteX57" fmla="*/ 0 w 7372350"/>
                      <a:gd name="connsiteY57" fmla="*/ 7494755 h 12801600"/>
                      <a:gd name="connsiteX58" fmla="*/ 0 w 7372350"/>
                      <a:gd name="connsiteY58" fmla="*/ 6656832 h 12801600"/>
                      <a:gd name="connsiteX59" fmla="*/ 0 w 7372350"/>
                      <a:gd name="connsiteY59" fmla="*/ 5818909 h 12801600"/>
                      <a:gd name="connsiteX60" fmla="*/ 0 w 7372350"/>
                      <a:gd name="connsiteY60" fmla="*/ 5621066 h 12801600"/>
                      <a:gd name="connsiteX61" fmla="*/ 0 w 7372350"/>
                      <a:gd name="connsiteY61" fmla="*/ 4783143 h 12801600"/>
                      <a:gd name="connsiteX62" fmla="*/ 0 w 7372350"/>
                      <a:gd name="connsiteY62" fmla="*/ 4073236 h 12801600"/>
                      <a:gd name="connsiteX63" fmla="*/ 0 w 7372350"/>
                      <a:gd name="connsiteY63" fmla="*/ 3619361 h 12801600"/>
                      <a:gd name="connsiteX64" fmla="*/ 0 w 7372350"/>
                      <a:gd name="connsiteY64" fmla="*/ 2781439 h 12801600"/>
                      <a:gd name="connsiteX65" fmla="*/ 0 w 7372350"/>
                      <a:gd name="connsiteY65" fmla="*/ 1943516 h 12801600"/>
                      <a:gd name="connsiteX66" fmla="*/ 0 w 7372350"/>
                      <a:gd name="connsiteY66" fmla="*/ 1105593 h 12801600"/>
                      <a:gd name="connsiteX67" fmla="*/ 0 w 7372350"/>
                      <a:gd name="connsiteY67" fmla="*/ 907750 h 12801600"/>
                      <a:gd name="connsiteX68" fmla="*/ 0 w 7372350"/>
                      <a:gd name="connsiteY68" fmla="*/ 0 h 12801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</a:cxnLst>
                    <a:rect l="l" t="t" r="r" b="b"/>
                    <a:pathLst>
                      <a:path w="7372350" h="12801600" fill="none" extrusionOk="0">
                        <a:moveTo>
                          <a:pt x="0" y="0"/>
                        </a:moveTo>
                        <a:cubicBezTo>
                          <a:pt x="278659" y="-30091"/>
                          <a:pt x="478416" y="81092"/>
                          <a:pt x="714551" y="0"/>
                        </a:cubicBezTo>
                        <a:cubicBezTo>
                          <a:pt x="950686" y="-81092"/>
                          <a:pt x="1092073" y="31377"/>
                          <a:pt x="1281655" y="0"/>
                        </a:cubicBezTo>
                        <a:cubicBezTo>
                          <a:pt x="1471237" y="-31377"/>
                          <a:pt x="1477061" y="15015"/>
                          <a:pt x="1627588" y="0"/>
                        </a:cubicBezTo>
                        <a:cubicBezTo>
                          <a:pt x="1778115" y="-15015"/>
                          <a:pt x="1957172" y="39428"/>
                          <a:pt x="2047245" y="0"/>
                        </a:cubicBezTo>
                        <a:cubicBezTo>
                          <a:pt x="2137318" y="-39428"/>
                          <a:pt x="2376726" y="31066"/>
                          <a:pt x="2688072" y="0"/>
                        </a:cubicBezTo>
                        <a:cubicBezTo>
                          <a:pt x="2999418" y="-31066"/>
                          <a:pt x="3037591" y="57676"/>
                          <a:pt x="3181453" y="0"/>
                        </a:cubicBezTo>
                        <a:cubicBezTo>
                          <a:pt x="3325315" y="-57676"/>
                          <a:pt x="3394650" y="42095"/>
                          <a:pt x="3601109" y="0"/>
                        </a:cubicBezTo>
                        <a:cubicBezTo>
                          <a:pt x="3807568" y="-42095"/>
                          <a:pt x="4003714" y="30751"/>
                          <a:pt x="4168213" y="0"/>
                        </a:cubicBezTo>
                        <a:cubicBezTo>
                          <a:pt x="4332712" y="-30751"/>
                          <a:pt x="4534895" y="10656"/>
                          <a:pt x="4661594" y="0"/>
                        </a:cubicBezTo>
                        <a:cubicBezTo>
                          <a:pt x="4788293" y="-10656"/>
                          <a:pt x="5115336" y="368"/>
                          <a:pt x="5376144" y="0"/>
                        </a:cubicBezTo>
                        <a:cubicBezTo>
                          <a:pt x="5636952" y="-368"/>
                          <a:pt x="5639982" y="8724"/>
                          <a:pt x="5869525" y="0"/>
                        </a:cubicBezTo>
                        <a:cubicBezTo>
                          <a:pt x="6099068" y="-8724"/>
                          <a:pt x="6236958" y="64590"/>
                          <a:pt x="6510352" y="0"/>
                        </a:cubicBezTo>
                        <a:cubicBezTo>
                          <a:pt x="6783746" y="-64590"/>
                          <a:pt x="6952680" y="53701"/>
                          <a:pt x="7372350" y="0"/>
                        </a:cubicBezTo>
                        <a:cubicBezTo>
                          <a:pt x="7399849" y="210311"/>
                          <a:pt x="7350188" y="322193"/>
                          <a:pt x="7372350" y="453875"/>
                        </a:cubicBezTo>
                        <a:cubicBezTo>
                          <a:pt x="7394512" y="585558"/>
                          <a:pt x="7355494" y="669468"/>
                          <a:pt x="7372350" y="779734"/>
                        </a:cubicBezTo>
                        <a:cubicBezTo>
                          <a:pt x="7389206" y="890000"/>
                          <a:pt x="7367490" y="1006342"/>
                          <a:pt x="7372350" y="1105593"/>
                        </a:cubicBezTo>
                        <a:cubicBezTo>
                          <a:pt x="7377210" y="1204844"/>
                          <a:pt x="7370261" y="1349811"/>
                          <a:pt x="7372350" y="1431452"/>
                        </a:cubicBezTo>
                        <a:cubicBezTo>
                          <a:pt x="7374439" y="1513093"/>
                          <a:pt x="7313955" y="2099391"/>
                          <a:pt x="7372350" y="2269375"/>
                        </a:cubicBezTo>
                        <a:cubicBezTo>
                          <a:pt x="7430745" y="2439359"/>
                          <a:pt x="7329873" y="2674378"/>
                          <a:pt x="7372350" y="2851265"/>
                        </a:cubicBezTo>
                        <a:cubicBezTo>
                          <a:pt x="7414827" y="3028152"/>
                          <a:pt x="7364328" y="3389011"/>
                          <a:pt x="7372350" y="3689188"/>
                        </a:cubicBezTo>
                        <a:cubicBezTo>
                          <a:pt x="7380372" y="3989365"/>
                          <a:pt x="7304782" y="4106378"/>
                          <a:pt x="7372350" y="4271079"/>
                        </a:cubicBezTo>
                        <a:cubicBezTo>
                          <a:pt x="7439918" y="4435780"/>
                          <a:pt x="7325319" y="4587017"/>
                          <a:pt x="7372350" y="4724954"/>
                        </a:cubicBezTo>
                        <a:cubicBezTo>
                          <a:pt x="7419381" y="4862891"/>
                          <a:pt x="7360379" y="4976039"/>
                          <a:pt x="7372350" y="5178829"/>
                        </a:cubicBezTo>
                        <a:cubicBezTo>
                          <a:pt x="7384321" y="5381619"/>
                          <a:pt x="7315712" y="5629200"/>
                          <a:pt x="7372350" y="5888736"/>
                        </a:cubicBezTo>
                        <a:cubicBezTo>
                          <a:pt x="7428988" y="6148272"/>
                          <a:pt x="7338732" y="6218232"/>
                          <a:pt x="7372350" y="6342611"/>
                        </a:cubicBezTo>
                        <a:cubicBezTo>
                          <a:pt x="7405968" y="6466991"/>
                          <a:pt x="7362393" y="6570455"/>
                          <a:pt x="7372350" y="6796486"/>
                        </a:cubicBezTo>
                        <a:cubicBezTo>
                          <a:pt x="7382307" y="7022517"/>
                          <a:pt x="7325935" y="7223895"/>
                          <a:pt x="7372350" y="7634409"/>
                        </a:cubicBezTo>
                        <a:cubicBezTo>
                          <a:pt x="7418765" y="8044923"/>
                          <a:pt x="7356179" y="8072559"/>
                          <a:pt x="7372350" y="8344316"/>
                        </a:cubicBezTo>
                        <a:cubicBezTo>
                          <a:pt x="7388521" y="8616073"/>
                          <a:pt x="7358287" y="8769112"/>
                          <a:pt x="7372350" y="8926207"/>
                        </a:cubicBezTo>
                        <a:cubicBezTo>
                          <a:pt x="7386413" y="9083302"/>
                          <a:pt x="7366875" y="9419689"/>
                          <a:pt x="7372350" y="9764129"/>
                        </a:cubicBezTo>
                        <a:cubicBezTo>
                          <a:pt x="7377825" y="10108569"/>
                          <a:pt x="7329829" y="10093387"/>
                          <a:pt x="7372350" y="10346020"/>
                        </a:cubicBezTo>
                        <a:cubicBezTo>
                          <a:pt x="7414871" y="10598653"/>
                          <a:pt x="7339820" y="11002118"/>
                          <a:pt x="7372350" y="11183943"/>
                        </a:cubicBezTo>
                        <a:cubicBezTo>
                          <a:pt x="7404880" y="11365768"/>
                          <a:pt x="7362973" y="11582284"/>
                          <a:pt x="7372350" y="11765834"/>
                        </a:cubicBezTo>
                        <a:cubicBezTo>
                          <a:pt x="7381727" y="11949384"/>
                          <a:pt x="7358757" y="12360641"/>
                          <a:pt x="7372350" y="12801600"/>
                        </a:cubicBezTo>
                        <a:cubicBezTo>
                          <a:pt x="7234782" y="12804290"/>
                          <a:pt x="7100778" y="12790493"/>
                          <a:pt x="7026417" y="12801600"/>
                        </a:cubicBezTo>
                        <a:cubicBezTo>
                          <a:pt x="6952056" y="12812707"/>
                          <a:pt x="6796349" y="12780841"/>
                          <a:pt x="6680483" y="12801600"/>
                        </a:cubicBezTo>
                        <a:cubicBezTo>
                          <a:pt x="6564617" y="12822359"/>
                          <a:pt x="6194732" y="12720845"/>
                          <a:pt x="5965932" y="12801600"/>
                        </a:cubicBezTo>
                        <a:cubicBezTo>
                          <a:pt x="5737132" y="12882355"/>
                          <a:pt x="5682072" y="12796849"/>
                          <a:pt x="5472552" y="12801600"/>
                        </a:cubicBezTo>
                        <a:cubicBezTo>
                          <a:pt x="5263032" y="12806351"/>
                          <a:pt x="5098418" y="12797549"/>
                          <a:pt x="4758001" y="12801600"/>
                        </a:cubicBezTo>
                        <a:cubicBezTo>
                          <a:pt x="4417584" y="12805651"/>
                          <a:pt x="4279765" y="12765694"/>
                          <a:pt x="4117174" y="12801600"/>
                        </a:cubicBezTo>
                        <a:cubicBezTo>
                          <a:pt x="3954583" y="12837506"/>
                          <a:pt x="3585813" y="12764824"/>
                          <a:pt x="3402623" y="12801600"/>
                        </a:cubicBezTo>
                        <a:cubicBezTo>
                          <a:pt x="3219433" y="12838376"/>
                          <a:pt x="3087196" y="12735580"/>
                          <a:pt x="2835519" y="12801600"/>
                        </a:cubicBezTo>
                        <a:cubicBezTo>
                          <a:pt x="2583842" y="12867620"/>
                          <a:pt x="2553583" y="12783858"/>
                          <a:pt x="2415862" y="12801600"/>
                        </a:cubicBezTo>
                        <a:cubicBezTo>
                          <a:pt x="2278141" y="12819342"/>
                          <a:pt x="2041966" y="12794857"/>
                          <a:pt x="1701312" y="12801600"/>
                        </a:cubicBezTo>
                        <a:cubicBezTo>
                          <a:pt x="1360658" y="12808343"/>
                          <a:pt x="1283402" y="12738056"/>
                          <a:pt x="1060484" y="12801600"/>
                        </a:cubicBezTo>
                        <a:cubicBezTo>
                          <a:pt x="837566" y="12865144"/>
                          <a:pt x="818115" y="12797446"/>
                          <a:pt x="714551" y="12801600"/>
                        </a:cubicBezTo>
                        <a:cubicBezTo>
                          <a:pt x="610987" y="12805754"/>
                          <a:pt x="326588" y="12799279"/>
                          <a:pt x="0" y="12801600"/>
                        </a:cubicBezTo>
                        <a:cubicBezTo>
                          <a:pt x="-2052" y="12690387"/>
                          <a:pt x="13885" y="12477066"/>
                          <a:pt x="0" y="12347725"/>
                        </a:cubicBezTo>
                        <a:cubicBezTo>
                          <a:pt x="-13885" y="12218385"/>
                          <a:pt x="90041" y="11746298"/>
                          <a:pt x="0" y="11509802"/>
                        </a:cubicBezTo>
                        <a:cubicBezTo>
                          <a:pt x="-90041" y="11273306"/>
                          <a:pt x="61408" y="11072800"/>
                          <a:pt x="0" y="10799895"/>
                        </a:cubicBezTo>
                        <a:cubicBezTo>
                          <a:pt x="-61408" y="10526990"/>
                          <a:pt x="95848" y="10238619"/>
                          <a:pt x="0" y="9961972"/>
                        </a:cubicBezTo>
                        <a:cubicBezTo>
                          <a:pt x="-95848" y="9685325"/>
                          <a:pt x="14982" y="9594571"/>
                          <a:pt x="0" y="9252065"/>
                        </a:cubicBezTo>
                        <a:cubicBezTo>
                          <a:pt x="-14982" y="8909559"/>
                          <a:pt x="2602" y="9013861"/>
                          <a:pt x="0" y="8926207"/>
                        </a:cubicBezTo>
                        <a:cubicBezTo>
                          <a:pt x="-2602" y="8838553"/>
                          <a:pt x="15307" y="8689388"/>
                          <a:pt x="0" y="8600348"/>
                        </a:cubicBezTo>
                        <a:cubicBezTo>
                          <a:pt x="-15307" y="8511308"/>
                          <a:pt x="77716" y="8231252"/>
                          <a:pt x="0" y="7890441"/>
                        </a:cubicBezTo>
                        <a:cubicBezTo>
                          <a:pt x="-77716" y="7549630"/>
                          <a:pt x="4176" y="7763895"/>
                          <a:pt x="0" y="7692598"/>
                        </a:cubicBezTo>
                        <a:cubicBezTo>
                          <a:pt x="-4176" y="7621301"/>
                          <a:pt x="6133" y="7583247"/>
                          <a:pt x="0" y="7494755"/>
                        </a:cubicBezTo>
                        <a:cubicBezTo>
                          <a:pt x="-6133" y="7406263"/>
                          <a:pt x="12342" y="7025226"/>
                          <a:pt x="0" y="6656832"/>
                        </a:cubicBezTo>
                        <a:cubicBezTo>
                          <a:pt x="-12342" y="6288438"/>
                          <a:pt x="29951" y="6036217"/>
                          <a:pt x="0" y="5818909"/>
                        </a:cubicBezTo>
                        <a:cubicBezTo>
                          <a:pt x="-29951" y="5601601"/>
                          <a:pt x="20425" y="5666231"/>
                          <a:pt x="0" y="5621066"/>
                        </a:cubicBezTo>
                        <a:cubicBezTo>
                          <a:pt x="-20425" y="5575901"/>
                          <a:pt x="54247" y="5194875"/>
                          <a:pt x="0" y="4783143"/>
                        </a:cubicBezTo>
                        <a:cubicBezTo>
                          <a:pt x="-54247" y="4371411"/>
                          <a:pt x="33855" y="4420570"/>
                          <a:pt x="0" y="4073236"/>
                        </a:cubicBezTo>
                        <a:cubicBezTo>
                          <a:pt x="-33855" y="3725902"/>
                          <a:pt x="52980" y="3815886"/>
                          <a:pt x="0" y="3619361"/>
                        </a:cubicBezTo>
                        <a:cubicBezTo>
                          <a:pt x="-52980" y="3422836"/>
                          <a:pt x="29300" y="3078034"/>
                          <a:pt x="0" y="2781439"/>
                        </a:cubicBezTo>
                        <a:cubicBezTo>
                          <a:pt x="-29300" y="2484844"/>
                          <a:pt x="57491" y="2182517"/>
                          <a:pt x="0" y="1943516"/>
                        </a:cubicBezTo>
                        <a:cubicBezTo>
                          <a:pt x="-57491" y="1704515"/>
                          <a:pt x="31204" y="1505849"/>
                          <a:pt x="0" y="1105593"/>
                        </a:cubicBezTo>
                        <a:cubicBezTo>
                          <a:pt x="-31204" y="705337"/>
                          <a:pt x="16605" y="962036"/>
                          <a:pt x="0" y="907750"/>
                        </a:cubicBezTo>
                        <a:cubicBezTo>
                          <a:pt x="-16605" y="853464"/>
                          <a:pt x="106152" y="409913"/>
                          <a:pt x="0" y="0"/>
                        </a:cubicBezTo>
                        <a:close/>
                      </a:path>
                      <a:path w="7372350" h="12801600" stroke="0" extrusionOk="0">
                        <a:moveTo>
                          <a:pt x="0" y="0"/>
                        </a:moveTo>
                        <a:cubicBezTo>
                          <a:pt x="149640" y="-60297"/>
                          <a:pt x="366354" y="51635"/>
                          <a:pt x="640827" y="0"/>
                        </a:cubicBezTo>
                        <a:cubicBezTo>
                          <a:pt x="915300" y="-51635"/>
                          <a:pt x="1096867" y="25787"/>
                          <a:pt x="1355378" y="0"/>
                        </a:cubicBezTo>
                        <a:cubicBezTo>
                          <a:pt x="1613889" y="-25787"/>
                          <a:pt x="1660140" y="26231"/>
                          <a:pt x="1775035" y="0"/>
                        </a:cubicBezTo>
                        <a:cubicBezTo>
                          <a:pt x="1889930" y="-26231"/>
                          <a:pt x="2292649" y="1141"/>
                          <a:pt x="2489586" y="0"/>
                        </a:cubicBezTo>
                        <a:cubicBezTo>
                          <a:pt x="2686523" y="-1141"/>
                          <a:pt x="2824629" y="21215"/>
                          <a:pt x="2982966" y="0"/>
                        </a:cubicBezTo>
                        <a:cubicBezTo>
                          <a:pt x="3141303" y="-21215"/>
                          <a:pt x="3300285" y="32645"/>
                          <a:pt x="3402623" y="0"/>
                        </a:cubicBezTo>
                        <a:cubicBezTo>
                          <a:pt x="3504961" y="-32645"/>
                          <a:pt x="3926277" y="40434"/>
                          <a:pt x="4117174" y="0"/>
                        </a:cubicBezTo>
                        <a:cubicBezTo>
                          <a:pt x="4308071" y="-40434"/>
                          <a:pt x="4624406" y="81252"/>
                          <a:pt x="4831725" y="0"/>
                        </a:cubicBezTo>
                        <a:cubicBezTo>
                          <a:pt x="5039044" y="-81252"/>
                          <a:pt x="5198556" y="54209"/>
                          <a:pt x="5472552" y="0"/>
                        </a:cubicBezTo>
                        <a:cubicBezTo>
                          <a:pt x="5746548" y="-54209"/>
                          <a:pt x="5783605" y="55640"/>
                          <a:pt x="6039656" y="0"/>
                        </a:cubicBezTo>
                        <a:cubicBezTo>
                          <a:pt x="6295707" y="-55640"/>
                          <a:pt x="6401782" y="29889"/>
                          <a:pt x="6533036" y="0"/>
                        </a:cubicBezTo>
                        <a:cubicBezTo>
                          <a:pt x="6664290" y="-29889"/>
                          <a:pt x="6778533" y="12906"/>
                          <a:pt x="6878970" y="0"/>
                        </a:cubicBezTo>
                        <a:cubicBezTo>
                          <a:pt x="6979407" y="-12906"/>
                          <a:pt x="7248204" y="42888"/>
                          <a:pt x="7372350" y="0"/>
                        </a:cubicBezTo>
                        <a:cubicBezTo>
                          <a:pt x="7387126" y="155409"/>
                          <a:pt x="7349397" y="199540"/>
                          <a:pt x="7372350" y="325859"/>
                        </a:cubicBezTo>
                        <a:cubicBezTo>
                          <a:pt x="7395303" y="452178"/>
                          <a:pt x="7361294" y="437639"/>
                          <a:pt x="7372350" y="523702"/>
                        </a:cubicBezTo>
                        <a:cubicBezTo>
                          <a:pt x="7383406" y="609765"/>
                          <a:pt x="7345184" y="1190044"/>
                          <a:pt x="7372350" y="1361625"/>
                        </a:cubicBezTo>
                        <a:cubicBezTo>
                          <a:pt x="7399516" y="1533206"/>
                          <a:pt x="7332672" y="1665754"/>
                          <a:pt x="7372350" y="1943516"/>
                        </a:cubicBezTo>
                        <a:cubicBezTo>
                          <a:pt x="7412028" y="2221278"/>
                          <a:pt x="7301085" y="2320943"/>
                          <a:pt x="7372350" y="2653423"/>
                        </a:cubicBezTo>
                        <a:cubicBezTo>
                          <a:pt x="7443615" y="2985903"/>
                          <a:pt x="7366313" y="3056643"/>
                          <a:pt x="7372350" y="3363329"/>
                        </a:cubicBezTo>
                        <a:cubicBezTo>
                          <a:pt x="7378387" y="3670015"/>
                          <a:pt x="7353018" y="3473839"/>
                          <a:pt x="7372350" y="3561172"/>
                        </a:cubicBezTo>
                        <a:cubicBezTo>
                          <a:pt x="7391682" y="3648505"/>
                          <a:pt x="7358154" y="4003961"/>
                          <a:pt x="7372350" y="4143063"/>
                        </a:cubicBezTo>
                        <a:cubicBezTo>
                          <a:pt x="7386546" y="4282165"/>
                          <a:pt x="7369352" y="4286483"/>
                          <a:pt x="7372350" y="4340906"/>
                        </a:cubicBezTo>
                        <a:cubicBezTo>
                          <a:pt x="7375348" y="4395329"/>
                          <a:pt x="7319856" y="4775238"/>
                          <a:pt x="7372350" y="4922797"/>
                        </a:cubicBezTo>
                        <a:cubicBezTo>
                          <a:pt x="7424844" y="5070356"/>
                          <a:pt x="7326856" y="5352591"/>
                          <a:pt x="7372350" y="5632704"/>
                        </a:cubicBezTo>
                        <a:cubicBezTo>
                          <a:pt x="7417844" y="5912817"/>
                          <a:pt x="7369959" y="5774185"/>
                          <a:pt x="7372350" y="5830547"/>
                        </a:cubicBezTo>
                        <a:cubicBezTo>
                          <a:pt x="7374741" y="5886909"/>
                          <a:pt x="7370812" y="5957299"/>
                          <a:pt x="7372350" y="6028390"/>
                        </a:cubicBezTo>
                        <a:cubicBezTo>
                          <a:pt x="7373888" y="6099481"/>
                          <a:pt x="7367459" y="6153663"/>
                          <a:pt x="7372350" y="6226233"/>
                        </a:cubicBezTo>
                        <a:cubicBezTo>
                          <a:pt x="7377241" y="6298803"/>
                          <a:pt x="7363912" y="6567884"/>
                          <a:pt x="7372350" y="6680108"/>
                        </a:cubicBezTo>
                        <a:cubicBezTo>
                          <a:pt x="7380788" y="6792333"/>
                          <a:pt x="7342472" y="7013003"/>
                          <a:pt x="7372350" y="7133983"/>
                        </a:cubicBezTo>
                        <a:cubicBezTo>
                          <a:pt x="7402228" y="7254964"/>
                          <a:pt x="7323354" y="7417041"/>
                          <a:pt x="7372350" y="7587857"/>
                        </a:cubicBezTo>
                        <a:cubicBezTo>
                          <a:pt x="7421346" y="7758673"/>
                          <a:pt x="7326789" y="7900299"/>
                          <a:pt x="7372350" y="8041732"/>
                        </a:cubicBezTo>
                        <a:cubicBezTo>
                          <a:pt x="7417911" y="8183165"/>
                          <a:pt x="7355162" y="8447837"/>
                          <a:pt x="7372350" y="8751639"/>
                        </a:cubicBezTo>
                        <a:cubicBezTo>
                          <a:pt x="7389538" y="9055441"/>
                          <a:pt x="7324598" y="9127893"/>
                          <a:pt x="7372350" y="9461546"/>
                        </a:cubicBezTo>
                        <a:cubicBezTo>
                          <a:pt x="7420102" y="9795199"/>
                          <a:pt x="7360381" y="9568057"/>
                          <a:pt x="7372350" y="9659389"/>
                        </a:cubicBezTo>
                        <a:cubicBezTo>
                          <a:pt x="7384319" y="9750721"/>
                          <a:pt x="7272032" y="10277218"/>
                          <a:pt x="7372350" y="10497312"/>
                        </a:cubicBezTo>
                        <a:cubicBezTo>
                          <a:pt x="7472668" y="10717406"/>
                          <a:pt x="7318602" y="11037039"/>
                          <a:pt x="7372350" y="11207219"/>
                        </a:cubicBezTo>
                        <a:cubicBezTo>
                          <a:pt x="7426098" y="11377399"/>
                          <a:pt x="7361121" y="11758674"/>
                          <a:pt x="7372350" y="12045142"/>
                        </a:cubicBezTo>
                        <a:cubicBezTo>
                          <a:pt x="7383579" y="12331610"/>
                          <a:pt x="7353948" y="12528931"/>
                          <a:pt x="7372350" y="12801600"/>
                        </a:cubicBezTo>
                        <a:cubicBezTo>
                          <a:pt x="7258002" y="12837771"/>
                          <a:pt x="7192671" y="12795670"/>
                          <a:pt x="7026417" y="12801600"/>
                        </a:cubicBezTo>
                        <a:cubicBezTo>
                          <a:pt x="6860163" y="12807530"/>
                          <a:pt x="6764728" y="12798837"/>
                          <a:pt x="6533036" y="12801600"/>
                        </a:cubicBezTo>
                        <a:cubicBezTo>
                          <a:pt x="6301344" y="12804363"/>
                          <a:pt x="6340698" y="12777255"/>
                          <a:pt x="6187103" y="12801600"/>
                        </a:cubicBezTo>
                        <a:cubicBezTo>
                          <a:pt x="6033508" y="12825945"/>
                          <a:pt x="5835068" y="12788961"/>
                          <a:pt x="5693723" y="12801600"/>
                        </a:cubicBezTo>
                        <a:cubicBezTo>
                          <a:pt x="5552378" y="12814239"/>
                          <a:pt x="5475564" y="12760908"/>
                          <a:pt x="5347789" y="12801600"/>
                        </a:cubicBezTo>
                        <a:cubicBezTo>
                          <a:pt x="5220014" y="12842292"/>
                          <a:pt x="4932506" y="12745071"/>
                          <a:pt x="4706962" y="12801600"/>
                        </a:cubicBezTo>
                        <a:cubicBezTo>
                          <a:pt x="4481418" y="12858129"/>
                          <a:pt x="4203032" y="12751399"/>
                          <a:pt x="3992411" y="12801600"/>
                        </a:cubicBezTo>
                        <a:cubicBezTo>
                          <a:pt x="3781790" y="12851801"/>
                          <a:pt x="3779659" y="12794245"/>
                          <a:pt x="3646478" y="12801600"/>
                        </a:cubicBezTo>
                        <a:cubicBezTo>
                          <a:pt x="3513297" y="12808955"/>
                          <a:pt x="3097212" y="12799763"/>
                          <a:pt x="2931927" y="12801600"/>
                        </a:cubicBezTo>
                        <a:cubicBezTo>
                          <a:pt x="2766642" y="12803437"/>
                          <a:pt x="2671612" y="12784338"/>
                          <a:pt x="2585994" y="12801600"/>
                        </a:cubicBezTo>
                        <a:cubicBezTo>
                          <a:pt x="2500376" y="12818862"/>
                          <a:pt x="2319921" y="12770707"/>
                          <a:pt x="2240060" y="12801600"/>
                        </a:cubicBezTo>
                        <a:cubicBezTo>
                          <a:pt x="2160199" y="12832493"/>
                          <a:pt x="1931141" y="12753352"/>
                          <a:pt x="1746680" y="12801600"/>
                        </a:cubicBezTo>
                        <a:cubicBezTo>
                          <a:pt x="1562219" y="12849848"/>
                          <a:pt x="1460490" y="12758315"/>
                          <a:pt x="1327023" y="12801600"/>
                        </a:cubicBezTo>
                        <a:cubicBezTo>
                          <a:pt x="1193556" y="12844885"/>
                          <a:pt x="982380" y="12768857"/>
                          <a:pt x="833643" y="12801600"/>
                        </a:cubicBezTo>
                        <a:cubicBezTo>
                          <a:pt x="684906" y="12834343"/>
                          <a:pt x="210484" y="12764621"/>
                          <a:pt x="0" y="12801600"/>
                        </a:cubicBezTo>
                        <a:cubicBezTo>
                          <a:pt x="-4803" y="12753637"/>
                          <a:pt x="13737" y="12643985"/>
                          <a:pt x="0" y="12603757"/>
                        </a:cubicBezTo>
                        <a:cubicBezTo>
                          <a:pt x="-13737" y="12563529"/>
                          <a:pt x="19047" y="12324580"/>
                          <a:pt x="0" y="12149882"/>
                        </a:cubicBezTo>
                        <a:cubicBezTo>
                          <a:pt x="-19047" y="11975184"/>
                          <a:pt x="64829" y="11777329"/>
                          <a:pt x="0" y="11567991"/>
                        </a:cubicBezTo>
                        <a:cubicBezTo>
                          <a:pt x="-64829" y="11358653"/>
                          <a:pt x="63761" y="11138343"/>
                          <a:pt x="0" y="10858084"/>
                        </a:cubicBezTo>
                        <a:cubicBezTo>
                          <a:pt x="-63761" y="10577825"/>
                          <a:pt x="1608" y="10672460"/>
                          <a:pt x="0" y="10532225"/>
                        </a:cubicBezTo>
                        <a:cubicBezTo>
                          <a:pt x="-1608" y="10391990"/>
                          <a:pt x="65766" y="10055747"/>
                          <a:pt x="0" y="9694303"/>
                        </a:cubicBezTo>
                        <a:cubicBezTo>
                          <a:pt x="-65766" y="9332859"/>
                          <a:pt x="57921" y="9241653"/>
                          <a:pt x="0" y="9112412"/>
                        </a:cubicBezTo>
                        <a:cubicBezTo>
                          <a:pt x="-57921" y="8983171"/>
                          <a:pt x="55317" y="8689238"/>
                          <a:pt x="0" y="8530521"/>
                        </a:cubicBezTo>
                        <a:cubicBezTo>
                          <a:pt x="-55317" y="8371804"/>
                          <a:pt x="40476" y="8249274"/>
                          <a:pt x="0" y="8076646"/>
                        </a:cubicBezTo>
                        <a:cubicBezTo>
                          <a:pt x="-40476" y="7904018"/>
                          <a:pt x="66080" y="7510858"/>
                          <a:pt x="0" y="7238723"/>
                        </a:cubicBezTo>
                        <a:cubicBezTo>
                          <a:pt x="-66080" y="6966588"/>
                          <a:pt x="42557" y="6586956"/>
                          <a:pt x="0" y="6400800"/>
                        </a:cubicBezTo>
                        <a:cubicBezTo>
                          <a:pt x="-42557" y="6214644"/>
                          <a:pt x="22046" y="6121089"/>
                          <a:pt x="0" y="5946925"/>
                        </a:cubicBezTo>
                        <a:cubicBezTo>
                          <a:pt x="-22046" y="5772761"/>
                          <a:pt x="4119" y="5823690"/>
                          <a:pt x="0" y="5749082"/>
                        </a:cubicBezTo>
                        <a:cubicBezTo>
                          <a:pt x="-4119" y="5674474"/>
                          <a:pt x="34687" y="5294253"/>
                          <a:pt x="0" y="5039175"/>
                        </a:cubicBezTo>
                        <a:cubicBezTo>
                          <a:pt x="-34687" y="4784097"/>
                          <a:pt x="10804" y="4771619"/>
                          <a:pt x="0" y="4585300"/>
                        </a:cubicBezTo>
                        <a:cubicBezTo>
                          <a:pt x="-10804" y="4398981"/>
                          <a:pt x="5294" y="4285945"/>
                          <a:pt x="0" y="4003409"/>
                        </a:cubicBezTo>
                        <a:cubicBezTo>
                          <a:pt x="-5294" y="3720873"/>
                          <a:pt x="8051" y="3700298"/>
                          <a:pt x="0" y="3549535"/>
                        </a:cubicBezTo>
                        <a:cubicBezTo>
                          <a:pt x="-8051" y="3398772"/>
                          <a:pt x="35655" y="3326145"/>
                          <a:pt x="0" y="3223676"/>
                        </a:cubicBezTo>
                        <a:cubicBezTo>
                          <a:pt x="-35655" y="3121207"/>
                          <a:pt x="23391" y="3093557"/>
                          <a:pt x="0" y="3025833"/>
                        </a:cubicBezTo>
                        <a:cubicBezTo>
                          <a:pt x="-23391" y="2958109"/>
                          <a:pt x="36842" y="2819141"/>
                          <a:pt x="0" y="2699974"/>
                        </a:cubicBezTo>
                        <a:cubicBezTo>
                          <a:pt x="-36842" y="2580807"/>
                          <a:pt x="69045" y="2029813"/>
                          <a:pt x="0" y="1862051"/>
                        </a:cubicBezTo>
                        <a:cubicBezTo>
                          <a:pt x="-69045" y="1694289"/>
                          <a:pt x="15694" y="1674103"/>
                          <a:pt x="0" y="1536192"/>
                        </a:cubicBezTo>
                        <a:cubicBezTo>
                          <a:pt x="-15694" y="1398281"/>
                          <a:pt x="37387" y="1278663"/>
                          <a:pt x="0" y="1082317"/>
                        </a:cubicBezTo>
                        <a:cubicBezTo>
                          <a:pt x="-37387" y="885971"/>
                          <a:pt x="49555" y="397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_Title">
            <a:extLst>
              <a:ext uri="{FF2B5EF4-FFF2-40B4-BE49-F238E27FC236}">
                <a16:creationId xmlns:a16="http://schemas.microsoft.com/office/drawing/2014/main" id="{CA85FCB9-692E-481B-A404-EC4DFE09589F}"/>
              </a:ext>
            </a:extLst>
          </p:cNvPr>
          <p:cNvSpPr/>
          <p:nvPr/>
        </p:nvSpPr>
        <p:spPr>
          <a:xfrm>
            <a:off x="18741320" y="225765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PREVIEW</a:t>
            </a:r>
          </a:p>
        </p:txBody>
      </p:sp>
    </p:spTree>
    <p:extLst>
      <p:ext uri="{BB962C8B-B14F-4D97-AF65-F5344CB8AC3E}">
        <p14:creationId xmlns:p14="http://schemas.microsoft.com/office/powerpoint/2010/main" val="2500354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</p:sldLayoutIdLst>
  <p:txStyles>
    <p:titleStyle>
      <a:lvl1pPr algn="l" defTabSz="831179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795" indent="-207795" algn="l" defTabSz="831179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38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3pPr>
      <a:lvl4pPr marL="1454561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870149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70132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3116916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532505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1pPr>
      <a:lvl2pPr marL="415588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2pPr>
      <a:lvl3pPr marL="831179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3pPr>
      <a:lvl4pPr marL="1246767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662356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07794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49353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290912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32471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403">
          <p15:clr>
            <a:srgbClr val="F26B43"/>
          </p15:clr>
        </p15:guide>
        <p15:guide id="4" orient="horz" pos="504">
          <p15:clr>
            <a:srgbClr val="F26B43"/>
          </p15:clr>
        </p15:guide>
        <p15:guide id="7" orient="horz" pos="1814">
          <p15:clr>
            <a:srgbClr val="F26B43"/>
          </p15:clr>
        </p15:guide>
        <p15:guide id="15" pos="144">
          <p15:clr>
            <a:srgbClr val="F26B43"/>
          </p15:clr>
        </p15:guide>
        <p15:guide id="17" orient="horz" pos="7560">
          <p15:clr>
            <a:srgbClr val="F26B43"/>
          </p15:clr>
        </p15:guide>
        <p15:guide id="18" orient="horz" pos="7661">
          <p15:clr>
            <a:srgbClr val="F26B43"/>
          </p15:clr>
        </p15:guide>
        <p15:guide id="23" pos="11376">
          <p15:clr>
            <a:srgbClr val="F26B43"/>
          </p15:clr>
        </p15:guide>
        <p15:guide id="25" orient="horz" pos="1210">
          <p15:clr>
            <a:srgbClr val="F26B43"/>
          </p15:clr>
        </p15:guide>
        <p15:guide id="27" orient="horz" pos="6955">
          <p15:clr>
            <a:srgbClr val="F26B43"/>
          </p15:clr>
        </p15:guide>
        <p15:guide id="28" orient="horz" pos="6854">
          <p15:clr>
            <a:srgbClr val="F26B43"/>
          </p15:clr>
        </p15:guide>
        <p15:guide id="29" pos="4176">
          <p15:clr>
            <a:srgbClr val="F26B43"/>
          </p15:clr>
        </p15:guide>
        <p15:guide id="32" orient="horz" pos="1714">
          <p15:clr>
            <a:srgbClr val="F26B43"/>
          </p15:clr>
        </p15:guide>
        <p15:guide id="33" orient="horz" pos="1310">
          <p15:clr>
            <a:srgbClr val="F26B43"/>
          </p15:clr>
        </p15:guide>
        <p15:guide id="34" pos="8496">
          <p15:clr>
            <a:srgbClr val="F26B43"/>
          </p15:clr>
        </p15:guide>
        <p15:guide id="35" pos="4320">
          <p15:clr>
            <a:srgbClr val="F26B43"/>
          </p15:clr>
        </p15:guide>
        <p15:guide id="36" pos="4464">
          <p15:clr>
            <a:srgbClr val="F26B43"/>
          </p15:clr>
        </p15:guide>
        <p15:guide id="37" pos="8640">
          <p15:clr>
            <a:srgbClr val="F26B43"/>
          </p15:clr>
        </p15:guide>
        <p15:guide id="38" pos="8784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Text_Notes">
            <a:extLst>
              <a:ext uri="{FF2B5EF4-FFF2-40B4-BE49-F238E27FC236}">
                <a16:creationId xmlns:a16="http://schemas.microsoft.com/office/drawing/2014/main" id="{2E97B6D1-B97D-4AC9-9C45-DB485A15BC29}"/>
              </a:ext>
            </a:extLst>
          </p:cNvPr>
          <p:cNvGrpSpPr/>
          <p:nvPr/>
        </p:nvGrpSpPr>
        <p:grpSpPr>
          <a:xfrm>
            <a:off x="0" y="12219708"/>
            <a:ext cx="18288000" cy="581891"/>
            <a:chOff x="0" y="12219708"/>
            <a:chExt cx="18288000" cy="5818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319B207-14BA-4AA6-B17E-3A100810518E}"/>
                </a:ext>
              </a:extLst>
            </p:cNvPr>
            <p:cNvSpPr/>
            <p:nvPr/>
          </p:nvSpPr>
          <p:spPr>
            <a:xfrm>
              <a:off x="0" y="12219708"/>
              <a:ext cx="18288000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smarter, </a:t>
              </a:r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not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harder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ABA49D-1AD6-499D-9A1C-4578624EFBBF}"/>
                </a:ext>
              </a:extLst>
            </p:cNvPr>
            <p:cNvSpPr/>
            <p:nvPr/>
          </p:nvSpPr>
          <p:spPr>
            <a:xfrm>
              <a:off x="16376596" y="12334911"/>
              <a:ext cx="1385886" cy="35238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r" defTabSz="1219139"/>
              <a:r>
                <a:rPr lang="en-US" sz="900" b="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Built with  Author Tools 3.0.0.0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4E16893-0ED0-466C-9DE0-C67FC5B86C85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483" y="12334911"/>
              <a:ext cx="381000" cy="381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EEE3573-436C-4128-8037-25ACE207DC83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241300" y="12363226"/>
              <a:ext cx="1296290" cy="3240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A47021-9FC4-4F73-ABC8-72D0EB7B0A5C}"/>
                </a:ext>
              </a:extLst>
            </p:cNvPr>
            <p:cNvSpPr/>
            <p:nvPr/>
          </p:nvSpPr>
          <p:spPr>
            <a:xfrm>
              <a:off x="1537590" y="12344400"/>
              <a:ext cx="3049650" cy="3429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© 2020</a:t>
              </a:r>
              <a:b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</a:br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All Rights Reserved</a:t>
              </a:r>
              <a:endParaRPr lang="en-US" sz="900" b="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24" name="Text_Title">
            <a:extLst>
              <a:ext uri="{FF2B5EF4-FFF2-40B4-BE49-F238E27FC236}">
                <a16:creationId xmlns:a16="http://schemas.microsoft.com/office/drawing/2014/main" id="{FC6849D7-2E16-4501-85DE-6F16C0BB353A}"/>
              </a:ext>
            </a:extLst>
          </p:cNvPr>
          <p:cNvSpPr/>
          <p:nvPr/>
        </p:nvSpPr>
        <p:spPr>
          <a:xfrm>
            <a:off x="241300" y="225766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CHAPTER</a:t>
            </a:r>
          </a:p>
        </p:txBody>
      </p:sp>
      <p:sp>
        <p:nvSpPr>
          <p:cNvPr id="25" name="Notes">
            <a:extLst>
              <a:ext uri="{FF2B5EF4-FFF2-40B4-BE49-F238E27FC236}">
                <a16:creationId xmlns:a16="http://schemas.microsoft.com/office/drawing/2014/main" id="{48EDBEBC-61FE-45E9-B445-C3771CEEE61C}"/>
              </a:ext>
            </a:extLst>
          </p:cNvPr>
          <p:cNvSpPr txBox="1"/>
          <p:nvPr/>
        </p:nvSpPr>
        <p:spPr>
          <a:xfrm>
            <a:off x="11130787" y="3347401"/>
            <a:ext cx="683063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</a:p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are we right now</a:t>
            </a:r>
          </a:p>
        </p:txBody>
      </p:sp>
      <p:sp>
        <p:nvSpPr>
          <p:cNvPr id="26" name="Text">
            <a:extLst>
              <a:ext uri="{FF2B5EF4-FFF2-40B4-BE49-F238E27FC236}">
                <a16:creationId xmlns:a16="http://schemas.microsoft.com/office/drawing/2014/main" id="{EC2E36E1-2749-429F-943C-76676ED68B42}"/>
              </a:ext>
            </a:extLst>
          </p:cNvPr>
          <p:cNvSpPr txBox="1"/>
          <p:nvPr/>
        </p:nvSpPr>
        <p:spPr>
          <a:xfrm>
            <a:off x="11114458" y="8407097"/>
            <a:ext cx="685604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DETAIL</a:t>
            </a:r>
          </a:p>
          <a:p>
            <a:r>
              <a:rPr lang="en-US" sz="900" dirty="0"/>
              <a:t>What else do we need to know</a:t>
            </a: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E8DD5E48-6CC3-4031-B98E-ACC85CC689CB}"/>
              </a:ext>
            </a:extLst>
          </p:cNvPr>
          <p:cNvSpPr txBox="1"/>
          <p:nvPr/>
        </p:nvSpPr>
        <p:spPr>
          <a:xfrm>
            <a:off x="11114458" y="5877249"/>
            <a:ext cx="692742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OBJECTIVE</a:t>
            </a:r>
            <a:br>
              <a:rPr lang="en-US" sz="1050" dirty="0"/>
            </a:br>
            <a:r>
              <a:rPr lang="en-US" sz="900" dirty="0"/>
              <a:t>What are we trying to do</a:t>
            </a:r>
            <a:endParaRPr lang="en-US" sz="1050" dirty="0"/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FCB67F7D-49C3-401D-A0A3-E31140D5D147}"/>
              </a:ext>
            </a:extLst>
          </p:cNvPr>
          <p:cNvSpPr txBox="1"/>
          <p:nvPr/>
        </p:nvSpPr>
        <p:spPr>
          <a:xfrm>
            <a:off x="11130787" y="10937335"/>
            <a:ext cx="68560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NOTES</a:t>
            </a:r>
          </a:p>
          <a:p>
            <a:r>
              <a:rPr lang="en-US" sz="900" dirty="0"/>
              <a:t>What do we want to note about this</a:t>
            </a:r>
          </a:p>
        </p:txBody>
      </p:sp>
      <p:cxnSp>
        <p:nvCxnSpPr>
          <p:cNvPr id="29" name="Text_Title">
            <a:extLst>
              <a:ext uri="{FF2B5EF4-FFF2-40B4-BE49-F238E27FC236}">
                <a16:creationId xmlns:a16="http://schemas.microsoft.com/office/drawing/2014/main" id="{6A906DB4-18E7-4592-8E8E-CB5CD86FD2EC}"/>
              </a:ext>
            </a:extLst>
          </p:cNvPr>
          <p:cNvCxnSpPr>
            <a:cxnSpLocks/>
          </p:cNvCxnSpPr>
          <p:nvPr/>
        </p:nvCxnSpPr>
        <p:spPr>
          <a:xfrm>
            <a:off x="10972800" y="0"/>
            <a:ext cx="0" cy="128016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81B67C2-1B97-4167-9F64-016F02F8D6FB}"/>
              </a:ext>
            </a:extLst>
          </p:cNvPr>
          <p:cNvSpPr txBox="1"/>
          <p:nvPr/>
        </p:nvSpPr>
        <p:spPr>
          <a:xfrm>
            <a:off x="11114458" y="801894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do we need to know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35D6B3-8FFB-4228-B1E8-4FFEDEBDDAFD}"/>
              </a:ext>
            </a:extLst>
          </p:cNvPr>
          <p:cNvSpPr/>
          <p:nvPr/>
        </p:nvSpPr>
        <p:spPr>
          <a:xfrm>
            <a:off x="18500446" y="0"/>
            <a:ext cx="7267854" cy="12801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147831737">
                  <a:custGeom>
                    <a:avLst/>
                    <a:gdLst>
                      <a:gd name="connsiteX0" fmla="*/ 0 w 7372350"/>
                      <a:gd name="connsiteY0" fmla="*/ 0 h 12801600"/>
                      <a:gd name="connsiteX1" fmla="*/ 714551 w 7372350"/>
                      <a:gd name="connsiteY1" fmla="*/ 0 h 12801600"/>
                      <a:gd name="connsiteX2" fmla="*/ 1281655 w 7372350"/>
                      <a:gd name="connsiteY2" fmla="*/ 0 h 12801600"/>
                      <a:gd name="connsiteX3" fmla="*/ 1627588 w 7372350"/>
                      <a:gd name="connsiteY3" fmla="*/ 0 h 12801600"/>
                      <a:gd name="connsiteX4" fmla="*/ 2047245 w 7372350"/>
                      <a:gd name="connsiteY4" fmla="*/ 0 h 12801600"/>
                      <a:gd name="connsiteX5" fmla="*/ 2688072 w 7372350"/>
                      <a:gd name="connsiteY5" fmla="*/ 0 h 12801600"/>
                      <a:gd name="connsiteX6" fmla="*/ 3181453 w 7372350"/>
                      <a:gd name="connsiteY6" fmla="*/ 0 h 12801600"/>
                      <a:gd name="connsiteX7" fmla="*/ 3601109 w 7372350"/>
                      <a:gd name="connsiteY7" fmla="*/ 0 h 12801600"/>
                      <a:gd name="connsiteX8" fmla="*/ 4168213 w 7372350"/>
                      <a:gd name="connsiteY8" fmla="*/ 0 h 12801600"/>
                      <a:gd name="connsiteX9" fmla="*/ 4661594 w 7372350"/>
                      <a:gd name="connsiteY9" fmla="*/ 0 h 12801600"/>
                      <a:gd name="connsiteX10" fmla="*/ 5376144 w 7372350"/>
                      <a:gd name="connsiteY10" fmla="*/ 0 h 12801600"/>
                      <a:gd name="connsiteX11" fmla="*/ 5869525 w 7372350"/>
                      <a:gd name="connsiteY11" fmla="*/ 0 h 12801600"/>
                      <a:gd name="connsiteX12" fmla="*/ 6510352 w 7372350"/>
                      <a:gd name="connsiteY12" fmla="*/ 0 h 12801600"/>
                      <a:gd name="connsiteX13" fmla="*/ 7372350 w 7372350"/>
                      <a:gd name="connsiteY13" fmla="*/ 0 h 12801600"/>
                      <a:gd name="connsiteX14" fmla="*/ 7372350 w 7372350"/>
                      <a:gd name="connsiteY14" fmla="*/ 453875 h 12801600"/>
                      <a:gd name="connsiteX15" fmla="*/ 7372350 w 7372350"/>
                      <a:gd name="connsiteY15" fmla="*/ 779734 h 12801600"/>
                      <a:gd name="connsiteX16" fmla="*/ 7372350 w 7372350"/>
                      <a:gd name="connsiteY16" fmla="*/ 1105593 h 12801600"/>
                      <a:gd name="connsiteX17" fmla="*/ 7372350 w 7372350"/>
                      <a:gd name="connsiteY17" fmla="*/ 1431452 h 12801600"/>
                      <a:gd name="connsiteX18" fmla="*/ 7372350 w 7372350"/>
                      <a:gd name="connsiteY18" fmla="*/ 2269375 h 12801600"/>
                      <a:gd name="connsiteX19" fmla="*/ 7372350 w 7372350"/>
                      <a:gd name="connsiteY19" fmla="*/ 2851265 h 12801600"/>
                      <a:gd name="connsiteX20" fmla="*/ 7372350 w 7372350"/>
                      <a:gd name="connsiteY20" fmla="*/ 3689188 h 12801600"/>
                      <a:gd name="connsiteX21" fmla="*/ 7372350 w 7372350"/>
                      <a:gd name="connsiteY21" fmla="*/ 4271079 h 12801600"/>
                      <a:gd name="connsiteX22" fmla="*/ 7372350 w 7372350"/>
                      <a:gd name="connsiteY22" fmla="*/ 4724954 h 12801600"/>
                      <a:gd name="connsiteX23" fmla="*/ 7372350 w 7372350"/>
                      <a:gd name="connsiteY23" fmla="*/ 5178829 h 12801600"/>
                      <a:gd name="connsiteX24" fmla="*/ 7372350 w 7372350"/>
                      <a:gd name="connsiteY24" fmla="*/ 5888736 h 12801600"/>
                      <a:gd name="connsiteX25" fmla="*/ 7372350 w 7372350"/>
                      <a:gd name="connsiteY25" fmla="*/ 6342611 h 12801600"/>
                      <a:gd name="connsiteX26" fmla="*/ 7372350 w 7372350"/>
                      <a:gd name="connsiteY26" fmla="*/ 6796486 h 12801600"/>
                      <a:gd name="connsiteX27" fmla="*/ 7372350 w 7372350"/>
                      <a:gd name="connsiteY27" fmla="*/ 7634409 h 12801600"/>
                      <a:gd name="connsiteX28" fmla="*/ 7372350 w 7372350"/>
                      <a:gd name="connsiteY28" fmla="*/ 8344316 h 12801600"/>
                      <a:gd name="connsiteX29" fmla="*/ 7372350 w 7372350"/>
                      <a:gd name="connsiteY29" fmla="*/ 8926207 h 12801600"/>
                      <a:gd name="connsiteX30" fmla="*/ 7372350 w 7372350"/>
                      <a:gd name="connsiteY30" fmla="*/ 9764129 h 12801600"/>
                      <a:gd name="connsiteX31" fmla="*/ 7372350 w 7372350"/>
                      <a:gd name="connsiteY31" fmla="*/ 10346020 h 12801600"/>
                      <a:gd name="connsiteX32" fmla="*/ 7372350 w 7372350"/>
                      <a:gd name="connsiteY32" fmla="*/ 11183943 h 12801600"/>
                      <a:gd name="connsiteX33" fmla="*/ 7372350 w 7372350"/>
                      <a:gd name="connsiteY33" fmla="*/ 11765834 h 12801600"/>
                      <a:gd name="connsiteX34" fmla="*/ 7372350 w 7372350"/>
                      <a:gd name="connsiteY34" fmla="*/ 12801600 h 12801600"/>
                      <a:gd name="connsiteX35" fmla="*/ 7026417 w 7372350"/>
                      <a:gd name="connsiteY35" fmla="*/ 12801600 h 12801600"/>
                      <a:gd name="connsiteX36" fmla="*/ 6680483 w 7372350"/>
                      <a:gd name="connsiteY36" fmla="*/ 12801600 h 12801600"/>
                      <a:gd name="connsiteX37" fmla="*/ 5965932 w 7372350"/>
                      <a:gd name="connsiteY37" fmla="*/ 12801600 h 12801600"/>
                      <a:gd name="connsiteX38" fmla="*/ 5472552 w 7372350"/>
                      <a:gd name="connsiteY38" fmla="*/ 12801600 h 12801600"/>
                      <a:gd name="connsiteX39" fmla="*/ 4758001 w 7372350"/>
                      <a:gd name="connsiteY39" fmla="*/ 12801600 h 12801600"/>
                      <a:gd name="connsiteX40" fmla="*/ 4117174 w 7372350"/>
                      <a:gd name="connsiteY40" fmla="*/ 12801600 h 12801600"/>
                      <a:gd name="connsiteX41" fmla="*/ 3402623 w 7372350"/>
                      <a:gd name="connsiteY41" fmla="*/ 12801600 h 12801600"/>
                      <a:gd name="connsiteX42" fmla="*/ 2835519 w 7372350"/>
                      <a:gd name="connsiteY42" fmla="*/ 12801600 h 12801600"/>
                      <a:gd name="connsiteX43" fmla="*/ 2415862 w 7372350"/>
                      <a:gd name="connsiteY43" fmla="*/ 12801600 h 12801600"/>
                      <a:gd name="connsiteX44" fmla="*/ 1701312 w 7372350"/>
                      <a:gd name="connsiteY44" fmla="*/ 12801600 h 12801600"/>
                      <a:gd name="connsiteX45" fmla="*/ 1060484 w 7372350"/>
                      <a:gd name="connsiteY45" fmla="*/ 12801600 h 12801600"/>
                      <a:gd name="connsiteX46" fmla="*/ 714551 w 7372350"/>
                      <a:gd name="connsiteY46" fmla="*/ 12801600 h 12801600"/>
                      <a:gd name="connsiteX47" fmla="*/ 0 w 7372350"/>
                      <a:gd name="connsiteY47" fmla="*/ 12801600 h 12801600"/>
                      <a:gd name="connsiteX48" fmla="*/ 0 w 7372350"/>
                      <a:gd name="connsiteY48" fmla="*/ 12347725 h 12801600"/>
                      <a:gd name="connsiteX49" fmla="*/ 0 w 7372350"/>
                      <a:gd name="connsiteY49" fmla="*/ 11509802 h 12801600"/>
                      <a:gd name="connsiteX50" fmla="*/ 0 w 7372350"/>
                      <a:gd name="connsiteY50" fmla="*/ 10799895 h 12801600"/>
                      <a:gd name="connsiteX51" fmla="*/ 0 w 7372350"/>
                      <a:gd name="connsiteY51" fmla="*/ 9961972 h 12801600"/>
                      <a:gd name="connsiteX52" fmla="*/ 0 w 7372350"/>
                      <a:gd name="connsiteY52" fmla="*/ 9252065 h 12801600"/>
                      <a:gd name="connsiteX53" fmla="*/ 0 w 7372350"/>
                      <a:gd name="connsiteY53" fmla="*/ 8926207 h 12801600"/>
                      <a:gd name="connsiteX54" fmla="*/ 0 w 7372350"/>
                      <a:gd name="connsiteY54" fmla="*/ 8600348 h 12801600"/>
                      <a:gd name="connsiteX55" fmla="*/ 0 w 7372350"/>
                      <a:gd name="connsiteY55" fmla="*/ 7890441 h 12801600"/>
                      <a:gd name="connsiteX56" fmla="*/ 0 w 7372350"/>
                      <a:gd name="connsiteY56" fmla="*/ 7692598 h 12801600"/>
                      <a:gd name="connsiteX57" fmla="*/ 0 w 7372350"/>
                      <a:gd name="connsiteY57" fmla="*/ 7494755 h 12801600"/>
                      <a:gd name="connsiteX58" fmla="*/ 0 w 7372350"/>
                      <a:gd name="connsiteY58" fmla="*/ 6656832 h 12801600"/>
                      <a:gd name="connsiteX59" fmla="*/ 0 w 7372350"/>
                      <a:gd name="connsiteY59" fmla="*/ 5818909 h 12801600"/>
                      <a:gd name="connsiteX60" fmla="*/ 0 w 7372350"/>
                      <a:gd name="connsiteY60" fmla="*/ 5621066 h 12801600"/>
                      <a:gd name="connsiteX61" fmla="*/ 0 w 7372350"/>
                      <a:gd name="connsiteY61" fmla="*/ 4783143 h 12801600"/>
                      <a:gd name="connsiteX62" fmla="*/ 0 w 7372350"/>
                      <a:gd name="connsiteY62" fmla="*/ 4073236 h 12801600"/>
                      <a:gd name="connsiteX63" fmla="*/ 0 w 7372350"/>
                      <a:gd name="connsiteY63" fmla="*/ 3619361 h 12801600"/>
                      <a:gd name="connsiteX64" fmla="*/ 0 w 7372350"/>
                      <a:gd name="connsiteY64" fmla="*/ 2781439 h 12801600"/>
                      <a:gd name="connsiteX65" fmla="*/ 0 w 7372350"/>
                      <a:gd name="connsiteY65" fmla="*/ 1943516 h 12801600"/>
                      <a:gd name="connsiteX66" fmla="*/ 0 w 7372350"/>
                      <a:gd name="connsiteY66" fmla="*/ 1105593 h 12801600"/>
                      <a:gd name="connsiteX67" fmla="*/ 0 w 7372350"/>
                      <a:gd name="connsiteY67" fmla="*/ 907750 h 12801600"/>
                      <a:gd name="connsiteX68" fmla="*/ 0 w 7372350"/>
                      <a:gd name="connsiteY68" fmla="*/ 0 h 12801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</a:cxnLst>
                    <a:rect l="l" t="t" r="r" b="b"/>
                    <a:pathLst>
                      <a:path w="7372350" h="12801600" fill="none" extrusionOk="0">
                        <a:moveTo>
                          <a:pt x="0" y="0"/>
                        </a:moveTo>
                        <a:cubicBezTo>
                          <a:pt x="278659" y="-30091"/>
                          <a:pt x="478416" y="81092"/>
                          <a:pt x="714551" y="0"/>
                        </a:cubicBezTo>
                        <a:cubicBezTo>
                          <a:pt x="950686" y="-81092"/>
                          <a:pt x="1092073" y="31377"/>
                          <a:pt x="1281655" y="0"/>
                        </a:cubicBezTo>
                        <a:cubicBezTo>
                          <a:pt x="1471237" y="-31377"/>
                          <a:pt x="1477061" y="15015"/>
                          <a:pt x="1627588" y="0"/>
                        </a:cubicBezTo>
                        <a:cubicBezTo>
                          <a:pt x="1778115" y="-15015"/>
                          <a:pt x="1957172" y="39428"/>
                          <a:pt x="2047245" y="0"/>
                        </a:cubicBezTo>
                        <a:cubicBezTo>
                          <a:pt x="2137318" y="-39428"/>
                          <a:pt x="2376726" y="31066"/>
                          <a:pt x="2688072" y="0"/>
                        </a:cubicBezTo>
                        <a:cubicBezTo>
                          <a:pt x="2999418" y="-31066"/>
                          <a:pt x="3037591" y="57676"/>
                          <a:pt x="3181453" y="0"/>
                        </a:cubicBezTo>
                        <a:cubicBezTo>
                          <a:pt x="3325315" y="-57676"/>
                          <a:pt x="3394650" y="42095"/>
                          <a:pt x="3601109" y="0"/>
                        </a:cubicBezTo>
                        <a:cubicBezTo>
                          <a:pt x="3807568" y="-42095"/>
                          <a:pt x="4003714" y="30751"/>
                          <a:pt x="4168213" y="0"/>
                        </a:cubicBezTo>
                        <a:cubicBezTo>
                          <a:pt x="4332712" y="-30751"/>
                          <a:pt x="4534895" y="10656"/>
                          <a:pt x="4661594" y="0"/>
                        </a:cubicBezTo>
                        <a:cubicBezTo>
                          <a:pt x="4788293" y="-10656"/>
                          <a:pt x="5115336" y="368"/>
                          <a:pt x="5376144" y="0"/>
                        </a:cubicBezTo>
                        <a:cubicBezTo>
                          <a:pt x="5636952" y="-368"/>
                          <a:pt x="5639982" y="8724"/>
                          <a:pt x="5869525" y="0"/>
                        </a:cubicBezTo>
                        <a:cubicBezTo>
                          <a:pt x="6099068" y="-8724"/>
                          <a:pt x="6236958" y="64590"/>
                          <a:pt x="6510352" y="0"/>
                        </a:cubicBezTo>
                        <a:cubicBezTo>
                          <a:pt x="6783746" y="-64590"/>
                          <a:pt x="6952680" y="53701"/>
                          <a:pt x="7372350" y="0"/>
                        </a:cubicBezTo>
                        <a:cubicBezTo>
                          <a:pt x="7399849" y="210311"/>
                          <a:pt x="7350188" y="322193"/>
                          <a:pt x="7372350" y="453875"/>
                        </a:cubicBezTo>
                        <a:cubicBezTo>
                          <a:pt x="7394512" y="585558"/>
                          <a:pt x="7355494" y="669468"/>
                          <a:pt x="7372350" y="779734"/>
                        </a:cubicBezTo>
                        <a:cubicBezTo>
                          <a:pt x="7389206" y="890000"/>
                          <a:pt x="7367490" y="1006342"/>
                          <a:pt x="7372350" y="1105593"/>
                        </a:cubicBezTo>
                        <a:cubicBezTo>
                          <a:pt x="7377210" y="1204844"/>
                          <a:pt x="7370261" y="1349811"/>
                          <a:pt x="7372350" y="1431452"/>
                        </a:cubicBezTo>
                        <a:cubicBezTo>
                          <a:pt x="7374439" y="1513093"/>
                          <a:pt x="7313955" y="2099391"/>
                          <a:pt x="7372350" y="2269375"/>
                        </a:cubicBezTo>
                        <a:cubicBezTo>
                          <a:pt x="7430745" y="2439359"/>
                          <a:pt x="7329873" y="2674378"/>
                          <a:pt x="7372350" y="2851265"/>
                        </a:cubicBezTo>
                        <a:cubicBezTo>
                          <a:pt x="7414827" y="3028152"/>
                          <a:pt x="7364328" y="3389011"/>
                          <a:pt x="7372350" y="3689188"/>
                        </a:cubicBezTo>
                        <a:cubicBezTo>
                          <a:pt x="7380372" y="3989365"/>
                          <a:pt x="7304782" y="4106378"/>
                          <a:pt x="7372350" y="4271079"/>
                        </a:cubicBezTo>
                        <a:cubicBezTo>
                          <a:pt x="7439918" y="4435780"/>
                          <a:pt x="7325319" y="4587017"/>
                          <a:pt x="7372350" y="4724954"/>
                        </a:cubicBezTo>
                        <a:cubicBezTo>
                          <a:pt x="7419381" y="4862891"/>
                          <a:pt x="7360379" y="4976039"/>
                          <a:pt x="7372350" y="5178829"/>
                        </a:cubicBezTo>
                        <a:cubicBezTo>
                          <a:pt x="7384321" y="5381619"/>
                          <a:pt x="7315712" y="5629200"/>
                          <a:pt x="7372350" y="5888736"/>
                        </a:cubicBezTo>
                        <a:cubicBezTo>
                          <a:pt x="7428988" y="6148272"/>
                          <a:pt x="7338732" y="6218232"/>
                          <a:pt x="7372350" y="6342611"/>
                        </a:cubicBezTo>
                        <a:cubicBezTo>
                          <a:pt x="7405968" y="6466991"/>
                          <a:pt x="7362393" y="6570455"/>
                          <a:pt x="7372350" y="6796486"/>
                        </a:cubicBezTo>
                        <a:cubicBezTo>
                          <a:pt x="7382307" y="7022517"/>
                          <a:pt x="7325935" y="7223895"/>
                          <a:pt x="7372350" y="7634409"/>
                        </a:cubicBezTo>
                        <a:cubicBezTo>
                          <a:pt x="7418765" y="8044923"/>
                          <a:pt x="7356179" y="8072559"/>
                          <a:pt x="7372350" y="8344316"/>
                        </a:cubicBezTo>
                        <a:cubicBezTo>
                          <a:pt x="7388521" y="8616073"/>
                          <a:pt x="7358287" y="8769112"/>
                          <a:pt x="7372350" y="8926207"/>
                        </a:cubicBezTo>
                        <a:cubicBezTo>
                          <a:pt x="7386413" y="9083302"/>
                          <a:pt x="7366875" y="9419689"/>
                          <a:pt x="7372350" y="9764129"/>
                        </a:cubicBezTo>
                        <a:cubicBezTo>
                          <a:pt x="7377825" y="10108569"/>
                          <a:pt x="7329829" y="10093387"/>
                          <a:pt x="7372350" y="10346020"/>
                        </a:cubicBezTo>
                        <a:cubicBezTo>
                          <a:pt x="7414871" y="10598653"/>
                          <a:pt x="7339820" y="11002118"/>
                          <a:pt x="7372350" y="11183943"/>
                        </a:cubicBezTo>
                        <a:cubicBezTo>
                          <a:pt x="7404880" y="11365768"/>
                          <a:pt x="7362973" y="11582284"/>
                          <a:pt x="7372350" y="11765834"/>
                        </a:cubicBezTo>
                        <a:cubicBezTo>
                          <a:pt x="7381727" y="11949384"/>
                          <a:pt x="7358757" y="12360641"/>
                          <a:pt x="7372350" y="12801600"/>
                        </a:cubicBezTo>
                        <a:cubicBezTo>
                          <a:pt x="7234782" y="12804290"/>
                          <a:pt x="7100778" y="12790493"/>
                          <a:pt x="7026417" y="12801600"/>
                        </a:cubicBezTo>
                        <a:cubicBezTo>
                          <a:pt x="6952056" y="12812707"/>
                          <a:pt x="6796349" y="12780841"/>
                          <a:pt x="6680483" y="12801600"/>
                        </a:cubicBezTo>
                        <a:cubicBezTo>
                          <a:pt x="6564617" y="12822359"/>
                          <a:pt x="6194732" y="12720845"/>
                          <a:pt x="5965932" y="12801600"/>
                        </a:cubicBezTo>
                        <a:cubicBezTo>
                          <a:pt x="5737132" y="12882355"/>
                          <a:pt x="5682072" y="12796849"/>
                          <a:pt x="5472552" y="12801600"/>
                        </a:cubicBezTo>
                        <a:cubicBezTo>
                          <a:pt x="5263032" y="12806351"/>
                          <a:pt x="5098418" y="12797549"/>
                          <a:pt x="4758001" y="12801600"/>
                        </a:cubicBezTo>
                        <a:cubicBezTo>
                          <a:pt x="4417584" y="12805651"/>
                          <a:pt x="4279765" y="12765694"/>
                          <a:pt x="4117174" y="12801600"/>
                        </a:cubicBezTo>
                        <a:cubicBezTo>
                          <a:pt x="3954583" y="12837506"/>
                          <a:pt x="3585813" y="12764824"/>
                          <a:pt x="3402623" y="12801600"/>
                        </a:cubicBezTo>
                        <a:cubicBezTo>
                          <a:pt x="3219433" y="12838376"/>
                          <a:pt x="3087196" y="12735580"/>
                          <a:pt x="2835519" y="12801600"/>
                        </a:cubicBezTo>
                        <a:cubicBezTo>
                          <a:pt x="2583842" y="12867620"/>
                          <a:pt x="2553583" y="12783858"/>
                          <a:pt x="2415862" y="12801600"/>
                        </a:cubicBezTo>
                        <a:cubicBezTo>
                          <a:pt x="2278141" y="12819342"/>
                          <a:pt x="2041966" y="12794857"/>
                          <a:pt x="1701312" y="12801600"/>
                        </a:cubicBezTo>
                        <a:cubicBezTo>
                          <a:pt x="1360658" y="12808343"/>
                          <a:pt x="1283402" y="12738056"/>
                          <a:pt x="1060484" y="12801600"/>
                        </a:cubicBezTo>
                        <a:cubicBezTo>
                          <a:pt x="837566" y="12865144"/>
                          <a:pt x="818115" y="12797446"/>
                          <a:pt x="714551" y="12801600"/>
                        </a:cubicBezTo>
                        <a:cubicBezTo>
                          <a:pt x="610987" y="12805754"/>
                          <a:pt x="326588" y="12799279"/>
                          <a:pt x="0" y="12801600"/>
                        </a:cubicBezTo>
                        <a:cubicBezTo>
                          <a:pt x="-2052" y="12690387"/>
                          <a:pt x="13885" y="12477066"/>
                          <a:pt x="0" y="12347725"/>
                        </a:cubicBezTo>
                        <a:cubicBezTo>
                          <a:pt x="-13885" y="12218385"/>
                          <a:pt x="90041" y="11746298"/>
                          <a:pt x="0" y="11509802"/>
                        </a:cubicBezTo>
                        <a:cubicBezTo>
                          <a:pt x="-90041" y="11273306"/>
                          <a:pt x="61408" y="11072800"/>
                          <a:pt x="0" y="10799895"/>
                        </a:cubicBezTo>
                        <a:cubicBezTo>
                          <a:pt x="-61408" y="10526990"/>
                          <a:pt x="95848" y="10238619"/>
                          <a:pt x="0" y="9961972"/>
                        </a:cubicBezTo>
                        <a:cubicBezTo>
                          <a:pt x="-95848" y="9685325"/>
                          <a:pt x="14982" y="9594571"/>
                          <a:pt x="0" y="9252065"/>
                        </a:cubicBezTo>
                        <a:cubicBezTo>
                          <a:pt x="-14982" y="8909559"/>
                          <a:pt x="2602" y="9013861"/>
                          <a:pt x="0" y="8926207"/>
                        </a:cubicBezTo>
                        <a:cubicBezTo>
                          <a:pt x="-2602" y="8838553"/>
                          <a:pt x="15307" y="8689388"/>
                          <a:pt x="0" y="8600348"/>
                        </a:cubicBezTo>
                        <a:cubicBezTo>
                          <a:pt x="-15307" y="8511308"/>
                          <a:pt x="77716" y="8231252"/>
                          <a:pt x="0" y="7890441"/>
                        </a:cubicBezTo>
                        <a:cubicBezTo>
                          <a:pt x="-77716" y="7549630"/>
                          <a:pt x="4176" y="7763895"/>
                          <a:pt x="0" y="7692598"/>
                        </a:cubicBezTo>
                        <a:cubicBezTo>
                          <a:pt x="-4176" y="7621301"/>
                          <a:pt x="6133" y="7583247"/>
                          <a:pt x="0" y="7494755"/>
                        </a:cubicBezTo>
                        <a:cubicBezTo>
                          <a:pt x="-6133" y="7406263"/>
                          <a:pt x="12342" y="7025226"/>
                          <a:pt x="0" y="6656832"/>
                        </a:cubicBezTo>
                        <a:cubicBezTo>
                          <a:pt x="-12342" y="6288438"/>
                          <a:pt x="29951" y="6036217"/>
                          <a:pt x="0" y="5818909"/>
                        </a:cubicBezTo>
                        <a:cubicBezTo>
                          <a:pt x="-29951" y="5601601"/>
                          <a:pt x="20425" y="5666231"/>
                          <a:pt x="0" y="5621066"/>
                        </a:cubicBezTo>
                        <a:cubicBezTo>
                          <a:pt x="-20425" y="5575901"/>
                          <a:pt x="54247" y="5194875"/>
                          <a:pt x="0" y="4783143"/>
                        </a:cubicBezTo>
                        <a:cubicBezTo>
                          <a:pt x="-54247" y="4371411"/>
                          <a:pt x="33855" y="4420570"/>
                          <a:pt x="0" y="4073236"/>
                        </a:cubicBezTo>
                        <a:cubicBezTo>
                          <a:pt x="-33855" y="3725902"/>
                          <a:pt x="52980" y="3815886"/>
                          <a:pt x="0" y="3619361"/>
                        </a:cubicBezTo>
                        <a:cubicBezTo>
                          <a:pt x="-52980" y="3422836"/>
                          <a:pt x="29300" y="3078034"/>
                          <a:pt x="0" y="2781439"/>
                        </a:cubicBezTo>
                        <a:cubicBezTo>
                          <a:pt x="-29300" y="2484844"/>
                          <a:pt x="57491" y="2182517"/>
                          <a:pt x="0" y="1943516"/>
                        </a:cubicBezTo>
                        <a:cubicBezTo>
                          <a:pt x="-57491" y="1704515"/>
                          <a:pt x="31204" y="1505849"/>
                          <a:pt x="0" y="1105593"/>
                        </a:cubicBezTo>
                        <a:cubicBezTo>
                          <a:pt x="-31204" y="705337"/>
                          <a:pt x="16605" y="962036"/>
                          <a:pt x="0" y="907750"/>
                        </a:cubicBezTo>
                        <a:cubicBezTo>
                          <a:pt x="-16605" y="853464"/>
                          <a:pt x="106152" y="409913"/>
                          <a:pt x="0" y="0"/>
                        </a:cubicBezTo>
                        <a:close/>
                      </a:path>
                      <a:path w="7372350" h="12801600" stroke="0" extrusionOk="0">
                        <a:moveTo>
                          <a:pt x="0" y="0"/>
                        </a:moveTo>
                        <a:cubicBezTo>
                          <a:pt x="149640" y="-60297"/>
                          <a:pt x="366354" y="51635"/>
                          <a:pt x="640827" y="0"/>
                        </a:cubicBezTo>
                        <a:cubicBezTo>
                          <a:pt x="915300" y="-51635"/>
                          <a:pt x="1096867" y="25787"/>
                          <a:pt x="1355378" y="0"/>
                        </a:cubicBezTo>
                        <a:cubicBezTo>
                          <a:pt x="1613889" y="-25787"/>
                          <a:pt x="1660140" y="26231"/>
                          <a:pt x="1775035" y="0"/>
                        </a:cubicBezTo>
                        <a:cubicBezTo>
                          <a:pt x="1889930" y="-26231"/>
                          <a:pt x="2292649" y="1141"/>
                          <a:pt x="2489586" y="0"/>
                        </a:cubicBezTo>
                        <a:cubicBezTo>
                          <a:pt x="2686523" y="-1141"/>
                          <a:pt x="2824629" y="21215"/>
                          <a:pt x="2982966" y="0"/>
                        </a:cubicBezTo>
                        <a:cubicBezTo>
                          <a:pt x="3141303" y="-21215"/>
                          <a:pt x="3300285" y="32645"/>
                          <a:pt x="3402623" y="0"/>
                        </a:cubicBezTo>
                        <a:cubicBezTo>
                          <a:pt x="3504961" y="-32645"/>
                          <a:pt x="3926277" y="40434"/>
                          <a:pt x="4117174" y="0"/>
                        </a:cubicBezTo>
                        <a:cubicBezTo>
                          <a:pt x="4308071" y="-40434"/>
                          <a:pt x="4624406" y="81252"/>
                          <a:pt x="4831725" y="0"/>
                        </a:cubicBezTo>
                        <a:cubicBezTo>
                          <a:pt x="5039044" y="-81252"/>
                          <a:pt x="5198556" y="54209"/>
                          <a:pt x="5472552" y="0"/>
                        </a:cubicBezTo>
                        <a:cubicBezTo>
                          <a:pt x="5746548" y="-54209"/>
                          <a:pt x="5783605" y="55640"/>
                          <a:pt x="6039656" y="0"/>
                        </a:cubicBezTo>
                        <a:cubicBezTo>
                          <a:pt x="6295707" y="-55640"/>
                          <a:pt x="6401782" y="29889"/>
                          <a:pt x="6533036" y="0"/>
                        </a:cubicBezTo>
                        <a:cubicBezTo>
                          <a:pt x="6664290" y="-29889"/>
                          <a:pt x="6778533" y="12906"/>
                          <a:pt x="6878970" y="0"/>
                        </a:cubicBezTo>
                        <a:cubicBezTo>
                          <a:pt x="6979407" y="-12906"/>
                          <a:pt x="7248204" y="42888"/>
                          <a:pt x="7372350" y="0"/>
                        </a:cubicBezTo>
                        <a:cubicBezTo>
                          <a:pt x="7387126" y="155409"/>
                          <a:pt x="7349397" y="199540"/>
                          <a:pt x="7372350" y="325859"/>
                        </a:cubicBezTo>
                        <a:cubicBezTo>
                          <a:pt x="7395303" y="452178"/>
                          <a:pt x="7361294" y="437639"/>
                          <a:pt x="7372350" y="523702"/>
                        </a:cubicBezTo>
                        <a:cubicBezTo>
                          <a:pt x="7383406" y="609765"/>
                          <a:pt x="7345184" y="1190044"/>
                          <a:pt x="7372350" y="1361625"/>
                        </a:cubicBezTo>
                        <a:cubicBezTo>
                          <a:pt x="7399516" y="1533206"/>
                          <a:pt x="7332672" y="1665754"/>
                          <a:pt x="7372350" y="1943516"/>
                        </a:cubicBezTo>
                        <a:cubicBezTo>
                          <a:pt x="7412028" y="2221278"/>
                          <a:pt x="7301085" y="2320943"/>
                          <a:pt x="7372350" y="2653423"/>
                        </a:cubicBezTo>
                        <a:cubicBezTo>
                          <a:pt x="7443615" y="2985903"/>
                          <a:pt x="7366313" y="3056643"/>
                          <a:pt x="7372350" y="3363329"/>
                        </a:cubicBezTo>
                        <a:cubicBezTo>
                          <a:pt x="7378387" y="3670015"/>
                          <a:pt x="7353018" y="3473839"/>
                          <a:pt x="7372350" y="3561172"/>
                        </a:cubicBezTo>
                        <a:cubicBezTo>
                          <a:pt x="7391682" y="3648505"/>
                          <a:pt x="7358154" y="4003961"/>
                          <a:pt x="7372350" y="4143063"/>
                        </a:cubicBezTo>
                        <a:cubicBezTo>
                          <a:pt x="7386546" y="4282165"/>
                          <a:pt x="7369352" y="4286483"/>
                          <a:pt x="7372350" y="4340906"/>
                        </a:cubicBezTo>
                        <a:cubicBezTo>
                          <a:pt x="7375348" y="4395329"/>
                          <a:pt x="7319856" y="4775238"/>
                          <a:pt x="7372350" y="4922797"/>
                        </a:cubicBezTo>
                        <a:cubicBezTo>
                          <a:pt x="7424844" y="5070356"/>
                          <a:pt x="7326856" y="5352591"/>
                          <a:pt x="7372350" y="5632704"/>
                        </a:cubicBezTo>
                        <a:cubicBezTo>
                          <a:pt x="7417844" y="5912817"/>
                          <a:pt x="7369959" y="5774185"/>
                          <a:pt x="7372350" y="5830547"/>
                        </a:cubicBezTo>
                        <a:cubicBezTo>
                          <a:pt x="7374741" y="5886909"/>
                          <a:pt x="7370812" y="5957299"/>
                          <a:pt x="7372350" y="6028390"/>
                        </a:cubicBezTo>
                        <a:cubicBezTo>
                          <a:pt x="7373888" y="6099481"/>
                          <a:pt x="7367459" y="6153663"/>
                          <a:pt x="7372350" y="6226233"/>
                        </a:cubicBezTo>
                        <a:cubicBezTo>
                          <a:pt x="7377241" y="6298803"/>
                          <a:pt x="7363912" y="6567884"/>
                          <a:pt x="7372350" y="6680108"/>
                        </a:cubicBezTo>
                        <a:cubicBezTo>
                          <a:pt x="7380788" y="6792333"/>
                          <a:pt x="7342472" y="7013003"/>
                          <a:pt x="7372350" y="7133983"/>
                        </a:cubicBezTo>
                        <a:cubicBezTo>
                          <a:pt x="7402228" y="7254964"/>
                          <a:pt x="7323354" y="7417041"/>
                          <a:pt x="7372350" y="7587857"/>
                        </a:cubicBezTo>
                        <a:cubicBezTo>
                          <a:pt x="7421346" y="7758673"/>
                          <a:pt x="7326789" y="7900299"/>
                          <a:pt x="7372350" y="8041732"/>
                        </a:cubicBezTo>
                        <a:cubicBezTo>
                          <a:pt x="7417911" y="8183165"/>
                          <a:pt x="7355162" y="8447837"/>
                          <a:pt x="7372350" y="8751639"/>
                        </a:cubicBezTo>
                        <a:cubicBezTo>
                          <a:pt x="7389538" y="9055441"/>
                          <a:pt x="7324598" y="9127893"/>
                          <a:pt x="7372350" y="9461546"/>
                        </a:cubicBezTo>
                        <a:cubicBezTo>
                          <a:pt x="7420102" y="9795199"/>
                          <a:pt x="7360381" y="9568057"/>
                          <a:pt x="7372350" y="9659389"/>
                        </a:cubicBezTo>
                        <a:cubicBezTo>
                          <a:pt x="7384319" y="9750721"/>
                          <a:pt x="7272032" y="10277218"/>
                          <a:pt x="7372350" y="10497312"/>
                        </a:cubicBezTo>
                        <a:cubicBezTo>
                          <a:pt x="7472668" y="10717406"/>
                          <a:pt x="7318602" y="11037039"/>
                          <a:pt x="7372350" y="11207219"/>
                        </a:cubicBezTo>
                        <a:cubicBezTo>
                          <a:pt x="7426098" y="11377399"/>
                          <a:pt x="7361121" y="11758674"/>
                          <a:pt x="7372350" y="12045142"/>
                        </a:cubicBezTo>
                        <a:cubicBezTo>
                          <a:pt x="7383579" y="12331610"/>
                          <a:pt x="7353948" y="12528931"/>
                          <a:pt x="7372350" y="12801600"/>
                        </a:cubicBezTo>
                        <a:cubicBezTo>
                          <a:pt x="7258002" y="12837771"/>
                          <a:pt x="7192671" y="12795670"/>
                          <a:pt x="7026417" y="12801600"/>
                        </a:cubicBezTo>
                        <a:cubicBezTo>
                          <a:pt x="6860163" y="12807530"/>
                          <a:pt x="6764728" y="12798837"/>
                          <a:pt x="6533036" y="12801600"/>
                        </a:cubicBezTo>
                        <a:cubicBezTo>
                          <a:pt x="6301344" y="12804363"/>
                          <a:pt x="6340698" y="12777255"/>
                          <a:pt x="6187103" y="12801600"/>
                        </a:cubicBezTo>
                        <a:cubicBezTo>
                          <a:pt x="6033508" y="12825945"/>
                          <a:pt x="5835068" y="12788961"/>
                          <a:pt x="5693723" y="12801600"/>
                        </a:cubicBezTo>
                        <a:cubicBezTo>
                          <a:pt x="5552378" y="12814239"/>
                          <a:pt x="5475564" y="12760908"/>
                          <a:pt x="5347789" y="12801600"/>
                        </a:cubicBezTo>
                        <a:cubicBezTo>
                          <a:pt x="5220014" y="12842292"/>
                          <a:pt x="4932506" y="12745071"/>
                          <a:pt x="4706962" y="12801600"/>
                        </a:cubicBezTo>
                        <a:cubicBezTo>
                          <a:pt x="4481418" y="12858129"/>
                          <a:pt x="4203032" y="12751399"/>
                          <a:pt x="3992411" y="12801600"/>
                        </a:cubicBezTo>
                        <a:cubicBezTo>
                          <a:pt x="3781790" y="12851801"/>
                          <a:pt x="3779659" y="12794245"/>
                          <a:pt x="3646478" y="12801600"/>
                        </a:cubicBezTo>
                        <a:cubicBezTo>
                          <a:pt x="3513297" y="12808955"/>
                          <a:pt x="3097212" y="12799763"/>
                          <a:pt x="2931927" y="12801600"/>
                        </a:cubicBezTo>
                        <a:cubicBezTo>
                          <a:pt x="2766642" y="12803437"/>
                          <a:pt x="2671612" y="12784338"/>
                          <a:pt x="2585994" y="12801600"/>
                        </a:cubicBezTo>
                        <a:cubicBezTo>
                          <a:pt x="2500376" y="12818862"/>
                          <a:pt x="2319921" y="12770707"/>
                          <a:pt x="2240060" y="12801600"/>
                        </a:cubicBezTo>
                        <a:cubicBezTo>
                          <a:pt x="2160199" y="12832493"/>
                          <a:pt x="1931141" y="12753352"/>
                          <a:pt x="1746680" y="12801600"/>
                        </a:cubicBezTo>
                        <a:cubicBezTo>
                          <a:pt x="1562219" y="12849848"/>
                          <a:pt x="1460490" y="12758315"/>
                          <a:pt x="1327023" y="12801600"/>
                        </a:cubicBezTo>
                        <a:cubicBezTo>
                          <a:pt x="1193556" y="12844885"/>
                          <a:pt x="982380" y="12768857"/>
                          <a:pt x="833643" y="12801600"/>
                        </a:cubicBezTo>
                        <a:cubicBezTo>
                          <a:pt x="684906" y="12834343"/>
                          <a:pt x="210484" y="12764621"/>
                          <a:pt x="0" y="12801600"/>
                        </a:cubicBezTo>
                        <a:cubicBezTo>
                          <a:pt x="-4803" y="12753637"/>
                          <a:pt x="13737" y="12643985"/>
                          <a:pt x="0" y="12603757"/>
                        </a:cubicBezTo>
                        <a:cubicBezTo>
                          <a:pt x="-13737" y="12563529"/>
                          <a:pt x="19047" y="12324580"/>
                          <a:pt x="0" y="12149882"/>
                        </a:cubicBezTo>
                        <a:cubicBezTo>
                          <a:pt x="-19047" y="11975184"/>
                          <a:pt x="64829" y="11777329"/>
                          <a:pt x="0" y="11567991"/>
                        </a:cubicBezTo>
                        <a:cubicBezTo>
                          <a:pt x="-64829" y="11358653"/>
                          <a:pt x="63761" y="11138343"/>
                          <a:pt x="0" y="10858084"/>
                        </a:cubicBezTo>
                        <a:cubicBezTo>
                          <a:pt x="-63761" y="10577825"/>
                          <a:pt x="1608" y="10672460"/>
                          <a:pt x="0" y="10532225"/>
                        </a:cubicBezTo>
                        <a:cubicBezTo>
                          <a:pt x="-1608" y="10391990"/>
                          <a:pt x="65766" y="10055747"/>
                          <a:pt x="0" y="9694303"/>
                        </a:cubicBezTo>
                        <a:cubicBezTo>
                          <a:pt x="-65766" y="9332859"/>
                          <a:pt x="57921" y="9241653"/>
                          <a:pt x="0" y="9112412"/>
                        </a:cubicBezTo>
                        <a:cubicBezTo>
                          <a:pt x="-57921" y="8983171"/>
                          <a:pt x="55317" y="8689238"/>
                          <a:pt x="0" y="8530521"/>
                        </a:cubicBezTo>
                        <a:cubicBezTo>
                          <a:pt x="-55317" y="8371804"/>
                          <a:pt x="40476" y="8249274"/>
                          <a:pt x="0" y="8076646"/>
                        </a:cubicBezTo>
                        <a:cubicBezTo>
                          <a:pt x="-40476" y="7904018"/>
                          <a:pt x="66080" y="7510858"/>
                          <a:pt x="0" y="7238723"/>
                        </a:cubicBezTo>
                        <a:cubicBezTo>
                          <a:pt x="-66080" y="6966588"/>
                          <a:pt x="42557" y="6586956"/>
                          <a:pt x="0" y="6400800"/>
                        </a:cubicBezTo>
                        <a:cubicBezTo>
                          <a:pt x="-42557" y="6214644"/>
                          <a:pt x="22046" y="6121089"/>
                          <a:pt x="0" y="5946925"/>
                        </a:cubicBezTo>
                        <a:cubicBezTo>
                          <a:pt x="-22046" y="5772761"/>
                          <a:pt x="4119" y="5823690"/>
                          <a:pt x="0" y="5749082"/>
                        </a:cubicBezTo>
                        <a:cubicBezTo>
                          <a:pt x="-4119" y="5674474"/>
                          <a:pt x="34687" y="5294253"/>
                          <a:pt x="0" y="5039175"/>
                        </a:cubicBezTo>
                        <a:cubicBezTo>
                          <a:pt x="-34687" y="4784097"/>
                          <a:pt x="10804" y="4771619"/>
                          <a:pt x="0" y="4585300"/>
                        </a:cubicBezTo>
                        <a:cubicBezTo>
                          <a:pt x="-10804" y="4398981"/>
                          <a:pt x="5294" y="4285945"/>
                          <a:pt x="0" y="4003409"/>
                        </a:cubicBezTo>
                        <a:cubicBezTo>
                          <a:pt x="-5294" y="3720873"/>
                          <a:pt x="8051" y="3700298"/>
                          <a:pt x="0" y="3549535"/>
                        </a:cubicBezTo>
                        <a:cubicBezTo>
                          <a:pt x="-8051" y="3398772"/>
                          <a:pt x="35655" y="3326145"/>
                          <a:pt x="0" y="3223676"/>
                        </a:cubicBezTo>
                        <a:cubicBezTo>
                          <a:pt x="-35655" y="3121207"/>
                          <a:pt x="23391" y="3093557"/>
                          <a:pt x="0" y="3025833"/>
                        </a:cubicBezTo>
                        <a:cubicBezTo>
                          <a:pt x="-23391" y="2958109"/>
                          <a:pt x="36842" y="2819141"/>
                          <a:pt x="0" y="2699974"/>
                        </a:cubicBezTo>
                        <a:cubicBezTo>
                          <a:pt x="-36842" y="2580807"/>
                          <a:pt x="69045" y="2029813"/>
                          <a:pt x="0" y="1862051"/>
                        </a:cubicBezTo>
                        <a:cubicBezTo>
                          <a:pt x="-69045" y="1694289"/>
                          <a:pt x="15694" y="1674103"/>
                          <a:pt x="0" y="1536192"/>
                        </a:cubicBezTo>
                        <a:cubicBezTo>
                          <a:pt x="-15694" y="1398281"/>
                          <a:pt x="37387" y="1278663"/>
                          <a:pt x="0" y="1082317"/>
                        </a:cubicBezTo>
                        <a:cubicBezTo>
                          <a:pt x="-37387" y="885971"/>
                          <a:pt x="49555" y="397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_Title">
            <a:extLst>
              <a:ext uri="{FF2B5EF4-FFF2-40B4-BE49-F238E27FC236}">
                <a16:creationId xmlns:a16="http://schemas.microsoft.com/office/drawing/2014/main" id="{C68B8ECA-8BD8-466A-90FB-6F251980D910}"/>
              </a:ext>
            </a:extLst>
          </p:cNvPr>
          <p:cNvSpPr/>
          <p:nvPr/>
        </p:nvSpPr>
        <p:spPr>
          <a:xfrm>
            <a:off x="18741320" y="225765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PREVIEW</a:t>
            </a:r>
          </a:p>
        </p:txBody>
      </p:sp>
    </p:spTree>
    <p:extLst>
      <p:ext uri="{BB962C8B-B14F-4D97-AF65-F5344CB8AC3E}">
        <p14:creationId xmlns:p14="http://schemas.microsoft.com/office/powerpoint/2010/main" val="2416465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</p:sldLayoutIdLst>
  <p:txStyles>
    <p:titleStyle>
      <a:lvl1pPr algn="l" defTabSz="831179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795" indent="-207795" algn="l" defTabSz="831179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38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3pPr>
      <a:lvl4pPr marL="1454561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870149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70132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3116916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532505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1pPr>
      <a:lvl2pPr marL="415588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2pPr>
      <a:lvl3pPr marL="831179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3pPr>
      <a:lvl4pPr marL="1246767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662356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07794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49353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290912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32471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4176">
          <p15:clr>
            <a:srgbClr val="F26B43"/>
          </p15:clr>
        </p15:guide>
        <p15:guide id="5" orient="horz" pos="403">
          <p15:clr>
            <a:srgbClr val="F26B43"/>
          </p15:clr>
        </p15:guide>
        <p15:guide id="6" orient="horz" pos="504">
          <p15:clr>
            <a:srgbClr val="F26B43"/>
          </p15:clr>
        </p15:guide>
        <p15:guide id="9" orient="horz" pos="1714">
          <p15:clr>
            <a:srgbClr val="F26B43"/>
          </p15:clr>
        </p15:guide>
        <p15:guide id="13" orient="horz" pos="9155">
          <p15:clr>
            <a:srgbClr val="F26B43"/>
          </p15:clr>
        </p15:guide>
        <p15:guide id="18" orient="horz" pos="7661">
          <p15:clr>
            <a:srgbClr val="F26B43"/>
          </p15:clr>
        </p15:guide>
        <p15:guide id="22" pos="11376">
          <p15:clr>
            <a:srgbClr val="F26B43"/>
          </p15:clr>
        </p15:guide>
        <p15:guide id="24" orient="horz" pos="8064">
          <p15:clr>
            <a:srgbClr val="F26B43"/>
          </p15:clr>
        </p15:guide>
        <p15:guide id="26" orient="horz" pos="6854">
          <p15:clr>
            <a:srgbClr val="F26B43"/>
          </p15:clr>
        </p15:guide>
        <p15:guide id="27" orient="horz" pos="6955">
          <p15:clr>
            <a:srgbClr val="F26B43"/>
          </p15:clr>
        </p15:guide>
        <p15:guide id="32" orient="horz" pos="1210">
          <p15:clr>
            <a:srgbClr val="F26B43"/>
          </p15:clr>
        </p15:guide>
        <p15:guide id="33" pos="144">
          <p15:clr>
            <a:srgbClr val="F26B43"/>
          </p15:clr>
        </p15:guide>
        <p15:guide id="36" orient="horz" pos="1814">
          <p15:clr>
            <a:srgbClr val="F26B43"/>
          </p15:clr>
        </p15:guide>
        <p15:guide id="38" orient="horz" pos="1310">
          <p15:clr>
            <a:srgbClr val="F26B43"/>
          </p15:clr>
        </p15:guide>
        <p15:guide id="39" orient="horz" pos="7560">
          <p15:clr>
            <a:srgbClr val="F26B43"/>
          </p15:clr>
        </p15:guide>
        <p15:guide id="40" pos="8496">
          <p15:clr>
            <a:srgbClr val="F26B43"/>
          </p15:clr>
        </p15:guide>
        <p15:guide id="41" pos="4320">
          <p15:clr>
            <a:srgbClr val="F26B43"/>
          </p15:clr>
        </p15:guide>
        <p15:guide id="42" pos="4464">
          <p15:clr>
            <a:srgbClr val="F26B43"/>
          </p15:clr>
        </p15:guide>
        <p15:guide id="43" pos="8640">
          <p15:clr>
            <a:srgbClr val="F26B43"/>
          </p15:clr>
        </p15:guide>
        <p15:guide id="44" pos="8784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Text_Notes">
            <a:extLst>
              <a:ext uri="{FF2B5EF4-FFF2-40B4-BE49-F238E27FC236}">
                <a16:creationId xmlns:a16="http://schemas.microsoft.com/office/drawing/2014/main" id="{123974B4-AA12-4921-8CDB-BC94959C4E80}"/>
              </a:ext>
            </a:extLst>
          </p:cNvPr>
          <p:cNvGrpSpPr/>
          <p:nvPr/>
        </p:nvGrpSpPr>
        <p:grpSpPr>
          <a:xfrm>
            <a:off x="0" y="12219708"/>
            <a:ext cx="18288000" cy="581891"/>
            <a:chOff x="0" y="12219708"/>
            <a:chExt cx="18288000" cy="5818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01E16A-BEEF-4007-A189-A58927BC9EA9}"/>
                </a:ext>
              </a:extLst>
            </p:cNvPr>
            <p:cNvSpPr/>
            <p:nvPr/>
          </p:nvSpPr>
          <p:spPr>
            <a:xfrm>
              <a:off x="0" y="12219708"/>
              <a:ext cx="18288000" cy="581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smarter, </a:t>
              </a:r>
              <a:r>
                <a:rPr lang="en-US" sz="240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not</a:t>
              </a:r>
              <a:r>
                <a:rPr lang="en-US" sz="240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harder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F3E746-F57C-4C6D-83FB-E422B3145C14}"/>
                </a:ext>
              </a:extLst>
            </p:cNvPr>
            <p:cNvSpPr/>
            <p:nvPr/>
          </p:nvSpPr>
          <p:spPr>
            <a:xfrm>
              <a:off x="16376596" y="12334911"/>
              <a:ext cx="1385886" cy="352389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r" defTabSz="1219139"/>
              <a:r>
                <a:rPr lang="en-US" sz="900" b="0" dirty="0">
                  <a:solidFill>
                    <a:schemeClr val="tx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Built with  Author Tools 3.0.0.0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EFADFC3-28F7-4E92-9FA1-5A2B4AEA5A82}"/>
                </a:ext>
              </a:extLst>
            </p:cNvPr>
            <p:cNvPicPr>
              <a:picLocks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2483" y="12334911"/>
              <a:ext cx="381000" cy="381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F87A60D-2D09-4924-A0BB-8671FA00C01E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241300" y="12363226"/>
              <a:ext cx="1296290" cy="3240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2F25A8E-3B4D-4166-86F5-CEFF5A4E9CD0}"/>
                </a:ext>
              </a:extLst>
            </p:cNvPr>
            <p:cNvSpPr/>
            <p:nvPr/>
          </p:nvSpPr>
          <p:spPr>
            <a:xfrm>
              <a:off x="1537590" y="12344400"/>
              <a:ext cx="3049650" cy="3429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l"/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© 2020</a:t>
              </a:r>
              <a:b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</a:br>
              <a:r>
                <a:rPr lang="en-US" sz="900" b="0" dirty="0">
                  <a:effectLst/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All Rights Reserved</a:t>
              </a:r>
              <a:endParaRPr lang="en-US" sz="900" b="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24" name="Text_Title">
            <a:extLst>
              <a:ext uri="{FF2B5EF4-FFF2-40B4-BE49-F238E27FC236}">
                <a16:creationId xmlns:a16="http://schemas.microsoft.com/office/drawing/2014/main" id="{49B68A84-C4B2-4029-83AC-F1D2B1CFF3B5}"/>
              </a:ext>
            </a:extLst>
          </p:cNvPr>
          <p:cNvSpPr/>
          <p:nvPr/>
        </p:nvSpPr>
        <p:spPr>
          <a:xfrm>
            <a:off x="241300" y="225766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PART</a:t>
            </a:r>
          </a:p>
        </p:txBody>
      </p:sp>
      <p:sp>
        <p:nvSpPr>
          <p:cNvPr id="25" name="Notes">
            <a:extLst>
              <a:ext uri="{FF2B5EF4-FFF2-40B4-BE49-F238E27FC236}">
                <a16:creationId xmlns:a16="http://schemas.microsoft.com/office/drawing/2014/main" id="{C87A4CE0-A2A3-402F-BE9A-9CF6966700EB}"/>
              </a:ext>
            </a:extLst>
          </p:cNvPr>
          <p:cNvSpPr txBox="1"/>
          <p:nvPr/>
        </p:nvSpPr>
        <p:spPr>
          <a:xfrm>
            <a:off x="11130787" y="3347401"/>
            <a:ext cx="683063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OVERVIEW</a:t>
            </a:r>
          </a:p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 are we right now</a:t>
            </a:r>
          </a:p>
        </p:txBody>
      </p:sp>
      <p:sp>
        <p:nvSpPr>
          <p:cNvPr id="26" name="Text">
            <a:extLst>
              <a:ext uri="{FF2B5EF4-FFF2-40B4-BE49-F238E27FC236}">
                <a16:creationId xmlns:a16="http://schemas.microsoft.com/office/drawing/2014/main" id="{2FDFEFFE-1183-4C19-8F42-F3F3C9BC891B}"/>
              </a:ext>
            </a:extLst>
          </p:cNvPr>
          <p:cNvSpPr txBox="1"/>
          <p:nvPr/>
        </p:nvSpPr>
        <p:spPr>
          <a:xfrm>
            <a:off x="11114458" y="8407097"/>
            <a:ext cx="685604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DETAIL</a:t>
            </a:r>
          </a:p>
          <a:p>
            <a:r>
              <a:rPr lang="en-US" sz="900" dirty="0"/>
              <a:t>What else do we need to know</a:t>
            </a: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41D28AE7-A5B0-417C-8C43-E87BEADA56D2}"/>
              </a:ext>
            </a:extLst>
          </p:cNvPr>
          <p:cNvSpPr txBox="1"/>
          <p:nvPr/>
        </p:nvSpPr>
        <p:spPr>
          <a:xfrm>
            <a:off x="11114458" y="5877249"/>
            <a:ext cx="692742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OBJECTIVE</a:t>
            </a:r>
            <a:br>
              <a:rPr lang="en-US" sz="1050" dirty="0"/>
            </a:br>
            <a:r>
              <a:rPr lang="en-US" sz="900" dirty="0"/>
              <a:t>What are we trying to do</a:t>
            </a:r>
            <a:endParaRPr lang="en-US" sz="1050" dirty="0"/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65E6C2C1-EF28-4785-ACB1-30768CE979AA}"/>
              </a:ext>
            </a:extLst>
          </p:cNvPr>
          <p:cNvSpPr txBox="1"/>
          <p:nvPr/>
        </p:nvSpPr>
        <p:spPr>
          <a:xfrm>
            <a:off x="11130787" y="10937335"/>
            <a:ext cx="68560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b="1" dirty="0"/>
              <a:t>NOTES</a:t>
            </a:r>
          </a:p>
          <a:p>
            <a:r>
              <a:rPr lang="en-US" sz="900" dirty="0"/>
              <a:t>What do we want to note about this</a:t>
            </a:r>
          </a:p>
        </p:txBody>
      </p:sp>
      <p:cxnSp>
        <p:nvCxnSpPr>
          <p:cNvPr id="29" name="Text_Title">
            <a:extLst>
              <a:ext uri="{FF2B5EF4-FFF2-40B4-BE49-F238E27FC236}">
                <a16:creationId xmlns:a16="http://schemas.microsoft.com/office/drawing/2014/main" id="{3E6D0272-F0A6-476C-A89D-637269D2A732}"/>
              </a:ext>
            </a:extLst>
          </p:cNvPr>
          <p:cNvCxnSpPr>
            <a:cxnSpLocks/>
          </p:cNvCxnSpPr>
          <p:nvPr/>
        </p:nvCxnSpPr>
        <p:spPr>
          <a:xfrm>
            <a:off x="10972800" y="0"/>
            <a:ext cx="0" cy="128016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4D0398D-8492-4F89-946A-EBB6B6438538}"/>
              </a:ext>
            </a:extLst>
          </p:cNvPr>
          <p:cNvSpPr txBox="1"/>
          <p:nvPr/>
        </p:nvSpPr>
        <p:spPr>
          <a:xfrm>
            <a:off x="11114458" y="801894"/>
            <a:ext cx="1598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34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691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385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4672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6076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5422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4768" algn="l" defTabSz="538691" rtl="0" eaLnBrk="1" latinLnBrk="0" hangingPunct="1">
              <a:defRPr sz="10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38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do we need to know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8A8E33-7711-4DD2-945C-620CA8607327}"/>
              </a:ext>
            </a:extLst>
          </p:cNvPr>
          <p:cNvSpPr/>
          <p:nvPr/>
        </p:nvSpPr>
        <p:spPr>
          <a:xfrm>
            <a:off x="18500446" y="0"/>
            <a:ext cx="7267854" cy="12801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147831737">
                  <a:custGeom>
                    <a:avLst/>
                    <a:gdLst>
                      <a:gd name="connsiteX0" fmla="*/ 0 w 7372350"/>
                      <a:gd name="connsiteY0" fmla="*/ 0 h 12801600"/>
                      <a:gd name="connsiteX1" fmla="*/ 714551 w 7372350"/>
                      <a:gd name="connsiteY1" fmla="*/ 0 h 12801600"/>
                      <a:gd name="connsiteX2" fmla="*/ 1281655 w 7372350"/>
                      <a:gd name="connsiteY2" fmla="*/ 0 h 12801600"/>
                      <a:gd name="connsiteX3" fmla="*/ 1627588 w 7372350"/>
                      <a:gd name="connsiteY3" fmla="*/ 0 h 12801600"/>
                      <a:gd name="connsiteX4" fmla="*/ 2047245 w 7372350"/>
                      <a:gd name="connsiteY4" fmla="*/ 0 h 12801600"/>
                      <a:gd name="connsiteX5" fmla="*/ 2688072 w 7372350"/>
                      <a:gd name="connsiteY5" fmla="*/ 0 h 12801600"/>
                      <a:gd name="connsiteX6" fmla="*/ 3181453 w 7372350"/>
                      <a:gd name="connsiteY6" fmla="*/ 0 h 12801600"/>
                      <a:gd name="connsiteX7" fmla="*/ 3601109 w 7372350"/>
                      <a:gd name="connsiteY7" fmla="*/ 0 h 12801600"/>
                      <a:gd name="connsiteX8" fmla="*/ 4168213 w 7372350"/>
                      <a:gd name="connsiteY8" fmla="*/ 0 h 12801600"/>
                      <a:gd name="connsiteX9" fmla="*/ 4661594 w 7372350"/>
                      <a:gd name="connsiteY9" fmla="*/ 0 h 12801600"/>
                      <a:gd name="connsiteX10" fmla="*/ 5376144 w 7372350"/>
                      <a:gd name="connsiteY10" fmla="*/ 0 h 12801600"/>
                      <a:gd name="connsiteX11" fmla="*/ 5869525 w 7372350"/>
                      <a:gd name="connsiteY11" fmla="*/ 0 h 12801600"/>
                      <a:gd name="connsiteX12" fmla="*/ 6510352 w 7372350"/>
                      <a:gd name="connsiteY12" fmla="*/ 0 h 12801600"/>
                      <a:gd name="connsiteX13" fmla="*/ 7372350 w 7372350"/>
                      <a:gd name="connsiteY13" fmla="*/ 0 h 12801600"/>
                      <a:gd name="connsiteX14" fmla="*/ 7372350 w 7372350"/>
                      <a:gd name="connsiteY14" fmla="*/ 453875 h 12801600"/>
                      <a:gd name="connsiteX15" fmla="*/ 7372350 w 7372350"/>
                      <a:gd name="connsiteY15" fmla="*/ 779734 h 12801600"/>
                      <a:gd name="connsiteX16" fmla="*/ 7372350 w 7372350"/>
                      <a:gd name="connsiteY16" fmla="*/ 1105593 h 12801600"/>
                      <a:gd name="connsiteX17" fmla="*/ 7372350 w 7372350"/>
                      <a:gd name="connsiteY17" fmla="*/ 1431452 h 12801600"/>
                      <a:gd name="connsiteX18" fmla="*/ 7372350 w 7372350"/>
                      <a:gd name="connsiteY18" fmla="*/ 2269375 h 12801600"/>
                      <a:gd name="connsiteX19" fmla="*/ 7372350 w 7372350"/>
                      <a:gd name="connsiteY19" fmla="*/ 2851265 h 12801600"/>
                      <a:gd name="connsiteX20" fmla="*/ 7372350 w 7372350"/>
                      <a:gd name="connsiteY20" fmla="*/ 3689188 h 12801600"/>
                      <a:gd name="connsiteX21" fmla="*/ 7372350 w 7372350"/>
                      <a:gd name="connsiteY21" fmla="*/ 4271079 h 12801600"/>
                      <a:gd name="connsiteX22" fmla="*/ 7372350 w 7372350"/>
                      <a:gd name="connsiteY22" fmla="*/ 4724954 h 12801600"/>
                      <a:gd name="connsiteX23" fmla="*/ 7372350 w 7372350"/>
                      <a:gd name="connsiteY23" fmla="*/ 5178829 h 12801600"/>
                      <a:gd name="connsiteX24" fmla="*/ 7372350 w 7372350"/>
                      <a:gd name="connsiteY24" fmla="*/ 5888736 h 12801600"/>
                      <a:gd name="connsiteX25" fmla="*/ 7372350 w 7372350"/>
                      <a:gd name="connsiteY25" fmla="*/ 6342611 h 12801600"/>
                      <a:gd name="connsiteX26" fmla="*/ 7372350 w 7372350"/>
                      <a:gd name="connsiteY26" fmla="*/ 6796486 h 12801600"/>
                      <a:gd name="connsiteX27" fmla="*/ 7372350 w 7372350"/>
                      <a:gd name="connsiteY27" fmla="*/ 7634409 h 12801600"/>
                      <a:gd name="connsiteX28" fmla="*/ 7372350 w 7372350"/>
                      <a:gd name="connsiteY28" fmla="*/ 8344316 h 12801600"/>
                      <a:gd name="connsiteX29" fmla="*/ 7372350 w 7372350"/>
                      <a:gd name="connsiteY29" fmla="*/ 8926207 h 12801600"/>
                      <a:gd name="connsiteX30" fmla="*/ 7372350 w 7372350"/>
                      <a:gd name="connsiteY30" fmla="*/ 9764129 h 12801600"/>
                      <a:gd name="connsiteX31" fmla="*/ 7372350 w 7372350"/>
                      <a:gd name="connsiteY31" fmla="*/ 10346020 h 12801600"/>
                      <a:gd name="connsiteX32" fmla="*/ 7372350 w 7372350"/>
                      <a:gd name="connsiteY32" fmla="*/ 11183943 h 12801600"/>
                      <a:gd name="connsiteX33" fmla="*/ 7372350 w 7372350"/>
                      <a:gd name="connsiteY33" fmla="*/ 11765834 h 12801600"/>
                      <a:gd name="connsiteX34" fmla="*/ 7372350 w 7372350"/>
                      <a:gd name="connsiteY34" fmla="*/ 12801600 h 12801600"/>
                      <a:gd name="connsiteX35" fmla="*/ 7026417 w 7372350"/>
                      <a:gd name="connsiteY35" fmla="*/ 12801600 h 12801600"/>
                      <a:gd name="connsiteX36" fmla="*/ 6680483 w 7372350"/>
                      <a:gd name="connsiteY36" fmla="*/ 12801600 h 12801600"/>
                      <a:gd name="connsiteX37" fmla="*/ 5965932 w 7372350"/>
                      <a:gd name="connsiteY37" fmla="*/ 12801600 h 12801600"/>
                      <a:gd name="connsiteX38" fmla="*/ 5472552 w 7372350"/>
                      <a:gd name="connsiteY38" fmla="*/ 12801600 h 12801600"/>
                      <a:gd name="connsiteX39" fmla="*/ 4758001 w 7372350"/>
                      <a:gd name="connsiteY39" fmla="*/ 12801600 h 12801600"/>
                      <a:gd name="connsiteX40" fmla="*/ 4117174 w 7372350"/>
                      <a:gd name="connsiteY40" fmla="*/ 12801600 h 12801600"/>
                      <a:gd name="connsiteX41" fmla="*/ 3402623 w 7372350"/>
                      <a:gd name="connsiteY41" fmla="*/ 12801600 h 12801600"/>
                      <a:gd name="connsiteX42" fmla="*/ 2835519 w 7372350"/>
                      <a:gd name="connsiteY42" fmla="*/ 12801600 h 12801600"/>
                      <a:gd name="connsiteX43" fmla="*/ 2415862 w 7372350"/>
                      <a:gd name="connsiteY43" fmla="*/ 12801600 h 12801600"/>
                      <a:gd name="connsiteX44" fmla="*/ 1701312 w 7372350"/>
                      <a:gd name="connsiteY44" fmla="*/ 12801600 h 12801600"/>
                      <a:gd name="connsiteX45" fmla="*/ 1060484 w 7372350"/>
                      <a:gd name="connsiteY45" fmla="*/ 12801600 h 12801600"/>
                      <a:gd name="connsiteX46" fmla="*/ 714551 w 7372350"/>
                      <a:gd name="connsiteY46" fmla="*/ 12801600 h 12801600"/>
                      <a:gd name="connsiteX47" fmla="*/ 0 w 7372350"/>
                      <a:gd name="connsiteY47" fmla="*/ 12801600 h 12801600"/>
                      <a:gd name="connsiteX48" fmla="*/ 0 w 7372350"/>
                      <a:gd name="connsiteY48" fmla="*/ 12347725 h 12801600"/>
                      <a:gd name="connsiteX49" fmla="*/ 0 w 7372350"/>
                      <a:gd name="connsiteY49" fmla="*/ 11509802 h 12801600"/>
                      <a:gd name="connsiteX50" fmla="*/ 0 w 7372350"/>
                      <a:gd name="connsiteY50" fmla="*/ 10799895 h 12801600"/>
                      <a:gd name="connsiteX51" fmla="*/ 0 w 7372350"/>
                      <a:gd name="connsiteY51" fmla="*/ 9961972 h 12801600"/>
                      <a:gd name="connsiteX52" fmla="*/ 0 w 7372350"/>
                      <a:gd name="connsiteY52" fmla="*/ 9252065 h 12801600"/>
                      <a:gd name="connsiteX53" fmla="*/ 0 w 7372350"/>
                      <a:gd name="connsiteY53" fmla="*/ 8926207 h 12801600"/>
                      <a:gd name="connsiteX54" fmla="*/ 0 w 7372350"/>
                      <a:gd name="connsiteY54" fmla="*/ 8600348 h 12801600"/>
                      <a:gd name="connsiteX55" fmla="*/ 0 w 7372350"/>
                      <a:gd name="connsiteY55" fmla="*/ 7890441 h 12801600"/>
                      <a:gd name="connsiteX56" fmla="*/ 0 w 7372350"/>
                      <a:gd name="connsiteY56" fmla="*/ 7692598 h 12801600"/>
                      <a:gd name="connsiteX57" fmla="*/ 0 w 7372350"/>
                      <a:gd name="connsiteY57" fmla="*/ 7494755 h 12801600"/>
                      <a:gd name="connsiteX58" fmla="*/ 0 w 7372350"/>
                      <a:gd name="connsiteY58" fmla="*/ 6656832 h 12801600"/>
                      <a:gd name="connsiteX59" fmla="*/ 0 w 7372350"/>
                      <a:gd name="connsiteY59" fmla="*/ 5818909 h 12801600"/>
                      <a:gd name="connsiteX60" fmla="*/ 0 w 7372350"/>
                      <a:gd name="connsiteY60" fmla="*/ 5621066 h 12801600"/>
                      <a:gd name="connsiteX61" fmla="*/ 0 w 7372350"/>
                      <a:gd name="connsiteY61" fmla="*/ 4783143 h 12801600"/>
                      <a:gd name="connsiteX62" fmla="*/ 0 w 7372350"/>
                      <a:gd name="connsiteY62" fmla="*/ 4073236 h 12801600"/>
                      <a:gd name="connsiteX63" fmla="*/ 0 w 7372350"/>
                      <a:gd name="connsiteY63" fmla="*/ 3619361 h 12801600"/>
                      <a:gd name="connsiteX64" fmla="*/ 0 w 7372350"/>
                      <a:gd name="connsiteY64" fmla="*/ 2781439 h 12801600"/>
                      <a:gd name="connsiteX65" fmla="*/ 0 w 7372350"/>
                      <a:gd name="connsiteY65" fmla="*/ 1943516 h 12801600"/>
                      <a:gd name="connsiteX66" fmla="*/ 0 w 7372350"/>
                      <a:gd name="connsiteY66" fmla="*/ 1105593 h 12801600"/>
                      <a:gd name="connsiteX67" fmla="*/ 0 w 7372350"/>
                      <a:gd name="connsiteY67" fmla="*/ 907750 h 12801600"/>
                      <a:gd name="connsiteX68" fmla="*/ 0 w 7372350"/>
                      <a:gd name="connsiteY68" fmla="*/ 0 h 12801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</a:cxnLst>
                    <a:rect l="l" t="t" r="r" b="b"/>
                    <a:pathLst>
                      <a:path w="7372350" h="12801600" fill="none" extrusionOk="0">
                        <a:moveTo>
                          <a:pt x="0" y="0"/>
                        </a:moveTo>
                        <a:cubicBezTo>
                          <a:pt x="278659" y="-30091"/>
                          <a:pt x="478416" y="81092"/>
                          <a:pt x="714551" y="0"/>
                        </a:cubicBezTo>
                        <a:cubicBezTo>
                          <a:pt x="950686" y="-81092"/>
                          <a:pt x="1092073" y="31377"/>
                          <a:pt x="1281655" y="0"/>
                        </a:cubicBezTo>
                        <a:cubicBezTo>
                          <a:pt x="1471237" y="-31377"/>
                          <a:pt x="1477061" y="15015"/>
                          <a:pt x="1627588" y="0"/>
                        </a:cubicBezTo>
                        <a:cubicBezTo>
                          <a:pt x="1778115" y="-15015"/>
                          <a:pt x="1957172" y="39428"/>
                          <a:pt x="2047245" y="0"/>
                        </a:cubicBezTo>
                        <a:cubicBezTo>
                          <a:pt x="2137318" y="-39428"/>
                          <a:pt x="2376726" y="31066"/>
                          <a:pt x="2688072" y="0"/>
                        </a:cubicBezTo>
                        <a:cubicBezTo>
                          <a:pt x="2999418" y="-31066"/>
                          <a:pt x="3037591" y="57676"/>
                          <a:pt x="3181453" y="0"/>
                        </a:cubicBezTo>
                        <a:cubicBezTo>
                          <a:pt x="3325315" y="-57676"/>
                          <a:pt x="3394650" y="42095"/>
                          <a:pt x="3601109" y="0"/>
                        </a:cubicBezTo>
                        <a:cubicBezTo>
                          <a:pt x="3807568" y="-42095"/>
                          <a:pt x="4003714" y="30751"/>
                          <a:pt x="4168213" y="0"/>
                        </a:cubicBezTo>
                        <a:cubicBezTo>
                          <a:pt x="4332712" y="-30751"/>
                          <a:pt x="4534895" y="10656"/>
                          <a:pt x="4661594" y="0"/>
                        </a:cubicBezTo>
                        <a:cubicBezTo>
                          <a:pt x="4788293" y="-10656"/>
                          <a:pt x="5115336" y="368"/>
                          <a:pt x="5376144" y="0"/>
                        </a:cubicBezTo>
                        <a:cubicBezTo>
                          <a:pt x="5636952" y="-368"/>
                          <a:pt x="5639982" y="8724"/>
                          <a:pt x="5869525" y="0"/>
                        </a:cubicBezTo>
                        <a:cubicBezTo>
                          <a:pt x="6099068" y="-8724"/>
                          <a:pt x="6236958" y="64590"/>
                          <a:pt x="6510352" y="0"/>
                        </a:cubicBezTo>
                        <a:cubicBezTo>
                          <a:pt x="6783746" y="-64590"/>
                          <a:pt x="6952680" y="53701"/>
                          <a:pt x="7372350" y="0"/>
                        </a:cubicBezTo>
                        <a:cubicBezTo>
                          <a:pt x="7399849" y="210311"/>
                          <a:pt x="7350188" y="322193"/>
                          <a:pt x="7372350" y="453875"/>
                        </a:cubicBezTo>
                        <a:cubicBezTo>
                          <a:pt x="7394512" y="585558"/>
                          <a:pt x="7355494" y="669468"/>
                          <a:pt x="7372350" y="779734"/>
                        </a:cubicBezTo>
                        <a:cubicBezTo>
                          <a:pt x="7389206" y="890000"/>
                          <a:pt x="7367490" y="1006342"/>
                          <a:pt x="7372350" y="1105593"/>
                        </a:cubicBezTo>
                        <a:cubicBezTo>
                          <a:pt x="7377210" y="1204844"/>
                          <a:pt x="7370261" y="1349811"/>
                          <a:pt x="7372350" y="1431452"/>
                        </a:cubicBezTo>
                        <a:cubicBezTo>
                          <a:pt x="7374439" y="1513093"/>
                          <a:pt x="7313955" y="2099391"/>
                          <a:pt x="7372350" y="2269375"/>
                        </a:cubicBezTo>
                        <a:cubicBezTo>
                          <a:pt x="7430745" y="2439359"/>
                          <a:pt x="7329873" y="2674378"/>
                          <a:pt x="7372350" y="2851265"/>
                        </a:cubicBezTo>
                        <a:cubicBezTo>
                          <a:pt x="7414827" y="3028152"/>
                          <a:pt x="7364328" y="3389011"/>
                          <a:pt x="7372350" y="3689188"/>
                        </a:cubicBezTo>
                        <a:cubicBezTo>
                          <a:pt x="7380372" y="3989365"/>
                          <a:pt x="7304782" y="4106378"/>
                          <a:pt x="7372350" y="4271079"/>
                        </a:cubicBezTo>
                        <a:cubicBezTo>
                          <a:pt x="7439918" y="4435780"/>
                          <a:pt x="7325319" y="4587017"/>
                          <a:pt x="7372350" y="4724954"/>
                        </a:cubicBezTo>
                        <a:cubicBezTo>
                          <a:pt x="7419381" y="4862891"/>
                          <a:pt x="7360379" y="4976039"/>
                          <a:pt x="7372350" y="5178829"/>
                        </a:cubicBezTo>
                        <a:cubicBezTo>
                          <a:pt x="7384321" y="5381619"/>
                          <a:pt x="7315712" y="5629200"/>
                          <a:pt x="7372350" y="5888736"/>
                        </a:cubicBezTo>
                        <a:cubicBezTo>
                          <a:pt x="7428988" y="6148272"/>
                          <a:pt x="7338732" y="6218232"/>
                          <a:pt x="7372350" y="6342611"/>
                        </a:cubicBezTo>
                        <a:cubicBezTo>
                          <a:pt x="7405968" y="6466991"/>
                          <a:pt x="7362393" y="6570455"/>
                          <a:pt x="7372350" y="6796486"/>
                        </a:cubicBezTo>
                        <a:cubicBezTo>
                          <a:pt x="7382307" y="7022517"/>
                          <a:pt x="7325935" y="7223895"/>
                          <a:pt x="7372350" y="7634409"/>
                        </a:cubicBezTo>
                        <a:cubicBezTo>
                          <a:pt x="7418765" y="8044923"/>
                          <a:pt x="7356179" y="8072559"/>
                          <a:pt x="7372350" y="8344316"/>
                        </a:cubicBezTo>
                        <a:cubicBezTo>
                          <a:pt x="7388521" y="8616073"/>
                          <a:pt x="7358287" y="8769112"/>
                          <a:pt x="7372350" y="8926207"/>
                        </a:cubicBezTo>
                        <a:cubicBezTo>
                          <a:pt x="7386413" y="9083302"/>
                          <a:pt x="7366875" y="9419689"/>
                          <a:pt x="7372350" y="9764129"/>
                        </a:cubicBezTo>
                        <a:cubicBezTo>
                          <a:pt x="7377825" y="10108569"/>
                          <a:pt x="7329829" y="10093387"/>
                          <a:pt x="7372350" y="10346020"/>
                        </a:cubicBezTo>
                        <a:cubicBezTo>
                          <a:pt x="7414871" y="10598653"/>
                          <a:pt x="7339820" y="11002118"/>
                          <a:pt x="7372350" y="11183943"/>
                        </a:cubicBezTo>
                        <a:cubicBezTo>
                          <a:pt x="7404880" y="11365768"/>
                          <a:pt x="7362973" y="11582284"/>
                          <a:pt x="7372350" y="11765834"/>
                        </a:cubicBezTo>
                        <a:cubicBezTo>
                          <a:pt x="7381727" y="11949384"/>
                          <a:pt x="7358757" y="12360641"/>
                          <a:pt x="7372350" y="12801600"/>
                        </a:cubicBezTo>
                        <a:cubicBezTo>
                          <a:pt x="7234782" y="12804290"/>
                          <a:pt x="7100778" y="12790493"/>
                          <a:pt x="7026417" y="12801600"/>
                        </a:cubicBezTo>
                        <a:cubicBezTo>
                          <a:pt x="6952056" y="12812707"/>
                          <a:pt x="6796349" y="12780841"/>
                          <a:pt x="6680483" y="12801600"/>
                        </a:cubicBezTo>
                        <a:cubicBezTo>
                          <a:pt x="6564617" y="12822359"/>
                          <a:pt x="6194732" y="12720845"/>
                          <a:pt x="5965932" y="12801600"/>
                        </a:cubicBezTo>
                        <a:cubicBezTo>
                          <a:pt x="5737132" y="12882355"/>
                          <a:pt x="5682072" y="12796849"/>
                          <a:pt x="5472552" y="12801600"/>
                        </a:cubicBezTo>
                        <a:cubicBezTo>
                          <a:pt x="5263032" y="12806351"/>
                          <a:pt x="5098418" y="12797549"/>
                          <a:pt x="4758001" y="12801600"/>
                        </a:cubicBezTo>
                        <a:cubicBezTo>
                          <a:pt x="4417584" y="12805651"/>
                          <a:pt x="4279765" y="12765694"/>
                          <a:pt x="4117174" y="12801600"/>
                        </a:cubicBezTo>
                        <a:cubicBezTo>
                          <a:pt x="3954583" y="12837506"/>
                          <a:pt x="3585813" y="12764824"/>
                          <a:pt x="3402623" y="12801600"/>
                        </a:cubicBezTo>
                        <a:cubicBezTo>
                          <a:pt x="3219433" y="12838376"/>
                          <a:pt x="3087196" y="12735580"/>
                          <a:pt x="2835519" y="12801600"/>
                        </a:cubicBezTo>
                        <a:cubicBezTo>
                          <a:pt x="2583842" y="12867620"/>
                          <a:pt x="2553583" y="12783858"/>
                          <a:pt x="2415862" y="12801600"/>
                        </a:cubicBezTo>
                        <a:cubicBezTo>
                          <a:pt x="2278141" y="12819342"/>
                          <a:pt x="2041966" y="12794857"/>
                          <a:pt x="1701312" y="12801600"/>
                        </a:cubicBezTo>
                        <a:cubicBezTo>
                          <a:pt x="1360658" y="12808343"/>
                          <a:pt x="1283402" y="12738056"/>
                          <a:pt x="1060484" y="12801600"/>
                        </a:cubicBezTo>
                        <a:cubicBezTo>
                          <a:pt x="837566" y="12865144"/>
                          <a:pt x="818115" y="12797446"/>
                          <a:pt x="714551" y="12801600"/>
                        </a:cubicBezTo>
                        <a:cubicBezTo>
                          <a:pt x="610987" y="12805754"/>
                          <a:pt x="326588" y="12799279"/>
                          <a:pt x="0" y="12801600"/>
                        </a:cubicBezTo>
                        <a:cubicBezTo>
                          <a:pt x="-2052" y="12690387"/>
                          <a:pt x="13885" y="12477066"/>
                          <a:pt x="0" y="12347725"/>
                        </a:cubicBezTo>
                        <a:cubicBezTo>
                          <a:pt x="-13885" y="12218385"/>
                          <a:pt x="90041" y="11746298"/>
                          <a:pt x="0" y="11509802"/>
                        </a:cubicBezTo>
                        <a:cubicBezTo>
                          <a:pt x="-90041" y="11273306"/>
                          <a:pt x="61408" y="11072800"/>
                          <a:pt x="0" y="10799895"/>
                        </a:cubicBezTo>
                        <a:cubicBezTo>
                          <a:pt x="-61408" y="10526990"/>
                          <a:pt x="95848" y="10238619"/>
                          <a:pt x="0" y="9961972"/>
                        </a:cubicBezTo>
                        <a:cubicBezTo>
                          <a:pt x="-95848" y="9685325"/>
                          <a:pt x="14982" y="9594571"/>
                          <a:pt x="0" y="9252065"/>
                        </a:cubicBezTo>
                        <a:cubicBezTo>
                          <a:pt x="-14982" y="8909559"/>
                          <a:pt x="2602" y="9013861"/>
                          <a:pt x="0" y="8926207"/>
                        </a:cubicBezTo>
                        <a:cubicBezTo>
                          <a:pt x="-2602" y="8838553"/>
                          <a:pt x="15307" y="8689388"/>
                          <a:pt x="0" y="8600348"/>
                        </a:cubicBezTo>
                        <a:cubicBezTo>
                          <a:pt x="-15307" y="8511308"/>
                          <a:pt x="77716" y="8231252"/>
                          <a:pt x="0" y="7890441"/>
                        </a:cubicBezTo>
                        <a:cubicBezTo>
                          <a:pt x="-77716" y="7549630"/>
                          <a:pt x="4176" y="7763895"/>
                          <a:pt x="0" y="7692598"/>
                        </a:cubicBezTo>
                        <a:cubicBezTo>
                          <a:pt x="-4176" y="7621301"/>
                          <a:pt x="6133" y="7583247"/>
                          <a:pt x="0" y="7494755"/>
                        </a:cubicBezTo>
                        <a:cubicBezTo>
                          <a:pt x="-6133" y="7406263"/>
                          <a:pt x="12342" y="7025226"/>
                          <a:pt x="0" y="6656832"/>
                        </a:cubicBezTo>
                        <a:cubicBezTo>
                          <a:pt x="-12342" y="6288438"/>
                          <a:pt x="29951" y="6036217"/>
                          <a:pt x="0" y="5818909"/>
                        </a:cubicBezTo>
                        <a:cubicBezTo>
                          <a:pt x="-29951" y="5601601"/>
                          <a:pt x="20425" y="5666231"/>
                          <a:pt x="0" y="5621066"/>
                        </a:cubicBezTo>
                        <a:cubicBezTo>
                          <a:pt x="-20425" y="5575901"/>
                          <a:pt x="54247" y="5194875"/>
                          <a:pt x="0" y="4783143"/>
                        </a:cubicBezTo>
                        <a:cubicBezTo>
                          <a:pt x="-54247" y="4371411"/>
                          <a:pt x="33855" y="4420570"/>
                          <a:pt x="0" y="4073236"/>
                        </a:cubicBezTo>
                        <a:cubicBezTo>
                          <a:pt x="-33855" y="3725902"/>
                          <a:pt x="52980" y="3815886"/>
                          <a:pt x="0" y="3619361"/>
                        </a:cubicBezTo>
                        <a:cubicBezTo>
                          <a:pt x="-52980" y="3422836"/>
                          <a:pt x="29300" y="3078034"/>
                          <a:pt x="0" y="2781439"/>
                        </a:cubicBezTo>
                        <a:cubicBezTo>
                          <a:pt x="-29300" y="2484844"/>
                          <a:pt x="57491" y="2182517"/>
                          <a:pt x="0" y="1943516"/>
                        </a:cubicBezTo>
                        <a:cubicBezTo>
                          <a:pt x="-57491" y="1704515"/>
                          <a:pt x="31204" y="1505849"/>
                          <a:pt x="0" y="1105593"/>
                        </a:cubicBezTo>
                        <a:cubicBezTo>
                          <a:pt x="-31204" y="705337"/>
                          <a:pt x="16605" y="962036"/>
                          <a:pt x="0" y="907750"/>
                        </a:cubicBezTo>
                        <a:cubicBezTo>
                          <a:pt x="-16605" y="853464"/>
                          <a:pt x="106152" y="409913"/>
                          <a:pt x="0" y="0"/>
                        </a:cubicBezTo>
                        <a:close/>
                      </a:path>
                      <a:path w="7372350" h="12801600" stroke="0" extrusionOk="0">
                        <a:moveTo>
                          <a:pt x="0" y="0"/>
                        </a:moveTo>
                        <a:cubicBezTo>
                          <a:pt x="149640" y="-60297"/>
                          <a:pt x="366354" y="51635"/>
                          <a:pt x="640827" y="0"/>
                        </a:cubicBezTo>
                        <a:cubicBezTo>
                          <a:pt x="915300" y="-51635"/>
                          <a:pt x="1096867" y="25787"/>
                          <a:pt x="1355378" y="0"/>
                        </a:cubicBezTo>
                        <a:cubicBezTo>
                          <a:pt x="1613889" y="-25787"/>
                          <a:pt x="1660140" y="26231"/>
                          <a:pt x="1775035" y="0"/>
                        </a:cubicBezTo>
                        <a:cubicBezTo>
                          <a:pt x="1889930" y="-26231"/>
                          <a:pt x="2292649" y="1141"/>
                          <a:pt x="2489586" y="0"/>
                        </a:cubicBezTo>
                        <a:cubicBezTo>
                          <a:pt x="2686523" y="-1141"/>
                          <a:pt x="2824629" y="21215"/>
                          <a:pt x="2982966" y="0"/>
                        </a:cubicBezTo>
                        <a:cubicBezTo>
                          <a:pt x="3141303" y="-21215"/>
                          <a:pt x="3300285" y="32645"/>
                          <a:pt x="3402623" y="0"/>
                        </a:cubicBezTo>
                        <a:cubicBezTo>
                          <a:pt x="3504961" y="-32645"/>
                          <a:pt x="3926277" y="40434"/>
                          <a:pt x="4117174" y="0"/>
                        </a:cubicBezTo>
                        <a:cubicBezTo>
                          <a:pt x="4308071" y="-40434"/>
                          <a:pt x="4624406" y="81252"/>
                          <a:pt x="4831725" y="0"/>
                        </a:cubicBezTo>
                        <a:cubicBezTo>
                          <a:pt x="5039044" y="-81252"/>
                          <a:pt x="5198556" y="54209"/>
                          <a:pt x="5472552" y="0"/>
                        </a:cubicBezTo>
                        <a:cubicBezTo>
                          <a:pt x="5746548" y="-54209"/>
                          <a:pt x="5783605" y="55640"/>
                          <a:pt x="6039656" y="0"/>
                        </a:cubicBezTo>
                        <a:cubicBezTo>
                          <a:pt x="6295707" y="-55640"/>
                          <a:pt x="6401782" y="29889"/>
                          <a:pt x="6533036" y="0"/>
                        </a:cubicBezTo>
                        <a:cubicBezTo>
                          <a:pt x="6664290" y="-29889"/>
                          <a:pt x="6778533" y="12906"/>
                          <a:pt x="6878970" y="0"/>
                        </a:cubicBezTo>
                        <a:cubicBezTo>
                          <a:pt x="6979407" y="-12906"/>
                          <a:pt x="7248204" y="42888"/>
                          <a:pt x="7372350" y="0"/>
                        </a:cubicBezTo>
                        <a:cubicBezTo>
                          <a:pt x="7387126" y="155409"/>
                          <a:pt x="7349397" y="199540"/>
                          <a:pt x="7372350" y="325859"/>
                        </a:cubicBezTo>
                        <a:cubicBezTo>
                          <a:pt x="7395303" y="452178"/>
                          <a:pt x="7361294" y="437639"/>
                          <a:pt x="7372350" y="523702"/>
                        </a:cubicBezTo>
                        <a:cubicBezTo>
                          <a:pt x="7383406" y="609765"/>
                          <a:pt x="7345184" y="1190044"/>
                          <a:pt x="7372350" y="1361625"/>
                        </a:cubicBezTo>
                        <a:cubicBezTo>
                          <a:pt x="7399516" y="1533206"/>
                          <a:pt x="7332672" y="1665754"/>
                          <a:pt x="7372350" y="1943516"/>
                        </a:cubicBezTo>
                        <a:cubicBezTo>
                          <a:pt x="7412028" y="2221278"/>
                          <a:pt x="7301085" y="2320943"/>
                          <a:pt x="7372350" y="2653423"/>
                        </a:cubicBezTo>
                        <a:cubicBezTo>
                          <a:pt x="7443615" y="2985903"/>
                          <a:pt x="7366313" y="3056643"/>
                          <a:pt x="7372350" y="3363329"/>
                        </a:cubicBezTo>
                        <a:cubicBezTo>
                          <a:pt x="7378387" y="3670015"/>
                          <a:pt x="7353018" y="3473839"/>
                          <a:pt x="7372350" y="3561172"/>
                        </a:cubicBezTo>
                        <a:cubicBezTo>
                          <a:pt x="7391682" y="3648505"/>
                          <a:pt x="7358154" y="4003961"/>
                          <a:pt x="7372350" y="4143063"/>
                        </a:cubicBezTo>
                        <a:cubicBezTo>
                          <a:pt x="7386546" y="4282165"/>
                          <a:pt x="7369352" y="4286483"/>
                          <a:pt x="7372350" y="4340906"/>
                        </a:cubicBezTo>
                        <a:cubicBezTo>
                          <a:pt x="7375348" y="4395329"/>
                          <a:pt x="7319856" y="4775238"/>
                          <a:pt x="7372350" y="4922797"/>
                        </a:cubicBezTo>
                        <a:cubicBezTo>
                          <a:pt x="7424844" y="5070356"/>
                          <a:pt x="7326856" y="5352591"/>
                          <a:pt x="7372350" y="5632704"/>
                        </a:cubicBezTo>
                        <a:cubicBezTo>
                          <a:pt x="7417844" y="5912817"/>
                          <a:pt x="7369959" y="5774185"/>
                          <a:pt x="7372350" y="5830547"/>
                        </a:cubicBezTo>
                        <a:cubicBezTo>
                          <a:pt x="7374741" y="5886909"/>
                          <a:pt x="7370812" y="5957299"/>
                          <a:pt x="7372350" y="6028390"/>
                        </a:cubicBezTo>
                        <a:cubicBezTo>
                          <a:pt x="7373888" y="6099481"/>
                          <a:pt x="7367459" y="6153663"/>
                          <a:pt x="7372350" y="6226233"/>
                        </a:cubicBezTo>
                        <a:cubicBezTo>
                          <a:pt x="7377241" y="6298803"/>
                          <a:pt x="7363912" y="6567884"/>
                          <a:pt x="7372350" y="6680108"/>
                        </a:cubicBezTo>
                        <a:cubicBezTo>
                          <a:pt x="7380788" y="6792333"/>
                          <a:pt x="7342472" y="7013003"/>
                          <a:pt x="7372350" y="7133983"/>
                        </a:cubicBezTo>
                        <a:cubicBezTo>
                          <a:pt x="7402228" y="7254964"/>
                          <a:pt x="7323354" y="7417041"/>
                          <a:pt x="7372350" y="7587857"/>
                        </a:cubicBezTo>
                        <a:cubicBezTo>
                          <a:pt x="7421346" y="7758673"/>
                          <a:pt x="7326789" y="7900299"/>
                          <a:pt x="7372350" y="8041732"/>
                        </a:cubicBezTo>
                        <a:cubicBezTo>
                          <a:pt x="7417911" y="8183165"/>
                          <a:pt x="7355162" y="8447837"/>
                          <a:pt x="7372350" y="8751639"/>
                        </a:cubicBezTo>
                        <a:cubicBezTo>
                          <a:pt x="7389538" y="9055441"/>
                          <a:pt x="7324598" y="9127893"/>
                          <a:pt x="7372350" y="9461546"/>
                        </a:cubicBezTo>
                        <a:cubicBezTo>
                          <a:pt x="7420102" y="9795199"/>
                          <a:pt x="7360381" y="9568057"/>
                          <a:pt x="7372350" y="9659389"/>
                        </a:cubicBezTo>
                        <a:cubicBezTo>
                          <a:pt x="7384319" y="9750721"/>
                          <a:pt x="7272032" y="10277218"/>
                          <a:pt x="7372350" y="10497312"/>
                        </a:cubicBezTo>
                        <a:cubicBezTo>
                          <a:pt x="7472668" y="10717406"/>
                          <a:pt x="7318602" y="11037039"/>
                          <a:pt x="7372350" y="11207219"/>
                        </a:cubicBezTo>
                        <a:cubicBezTo>
                          <a:pt x="7426098" y="11377399"/>
                          <a:pt x="7361121" y="11758674"/>
                          <a:pt x="7372350" y="12045142"/>
                        </a:cubicBezTo>
                        <a:cubicBezTo>
                          <a:pt x="7383579" y="12331610"/>
                          <a:pt x="7353948" y="12528931"/>
                          <a:pt x="7372350" y="12801600"/>
                        </a:cubicBezTo>
                        <a:cubicBezTo>
                          <a:pt x="7258002" y="12837771"/>
                          <a:pt x="7192671" y="12795670"/>
                          <a:pt x="7026417" y="12801600"/>
                        </a:cubicBezTo>
                        <a:cubicBezTo>
                          <a:pt x="6860163" y="12807530"/>
                          <a:pt x="6764728" y="12798837"/>
                          <a:pt x="6533036" y="12801600"/>
                        </a:cubicBezTo>
                        <a:cubicBezTo>
                          <a:pt x="6301344" y="12804363"/>
                          <a:pt x="6340698" y="12777255"/>
                          <a:pt x="6187103" y="12801600"/>
                        </a:cubicBezTo>
                        <a:cubicBezTo>
                          <a:pt x="6033508" y="12825945"/>
                          <a:pt x="5835068" y="12788961"/>
                          <a:pt x="5693723" y="12801600"/>
                        </a:cubicBezTo>
                        <a:cubicBezTo>
                          <a:pt x="5552378" y="12814239"/>
                          <a:pt x="5475564" y="12760908"/>
                          <a:pt x="5347789" y="12801600"/>
                        </a:cubicBezTo>
                        <a:cubicBezTo>
                          <a:pt x="5220014" y="12842292"/>
                          <a:pt x="4932506" y="12745071"/>
                          <a:pt x="4706962" y="12801600"/>
                        </a:cubicBezTo>
                        <a:cubicBezTo>
                          <a:pt x="4481418" y="12858129"/>
                          <a:pt x="4203032" y="12751399"/>
                          <a:pt x="3992411" y="12801600"/>
                        </a:cubicBezTo>
                        <a:cubicBezTo>
                          <a:pt x="3781790" y="12851801"/>
                          <a:pt x="3779659" y="12794245"/>
                          <a:pt x="3646478" y="12801600"/>
                        </a:cubicBezTo>
                        <a:cubicBezTo>
                          <a:pt x="3513297" y="12808955"/>
                          <a:pt x="3097212" y="12799763"/>
                          <a:pt x="2931927" y="12801600"/>
                        </a:cubicBezTo>
                        <a:cubicBezTo>
                          <a:pt x="2766642" y="12803437"/>
                          <a:pt x="2671612" y="12784338"/>
                          <a:pt x="2585994" y="12801600"/>
                        </a:cubicBezTo>
                        <a:cubicBezTo>
                          <a:pt x="2500376" y="12818862"/>
                          <a:pt x="2319921" y="12770707"/>
                          <a:pt x="2240060" y="12801600"/>
                        </a:cubicBezTo>
                        <a:cubicBezTo>
                          <a:pt x="2160199" y="12832493"/>
                          <a:pt x="1931141" y="12753352"/>
                          <a:pt x="1746680" y="12801600"/>
                        </a:cubicBezTo>
                        <a:cubicBezTo>
                          <a:pt x="1562219" y="12849848"/>
                          <a:pt x="1460490" y="12758315"/>
                          <a:pt x="1327023" y="12801600"/>
                        </a:cubicBezTo>
                        <a:cubicBezTo>
                          <a:pt x="1193556" y="12844885"/>
                          <a:pt x="982380" y="12768857"/>
                          <a:pt x="833643" y="12801600"/>
                        </a:cubicBezTo>
                        <a:cubicBezTo>
                          <a:pt x="684906" y="12834343"/>
                          <a:pt x="210484" y="12764621"/>
                          <a:pt x="0" y="12801600"/>
                        </a:cubicBezTo>
                        <a:cubicBezTo>
                          <a:pt x="-4803" y="12753637"/>
                          <a:pt x="13737" y="12643985"/>
                          <a:pt x="0" y="12603757"/>
                        </a:cubicBezTo>
                        <a:cubicBezTo>
                          <a:pt x="-13737" y="12563529"/>
                          <a:pt x="19047" y="12324580"/>
                          <a:pt x="0" y="12149882"/>
                        </a:cubicBezTo>
                        <a:cubicBezTo>
                          <a:pt x="-19047" y="11975184"/>
                          <a:pt x="64829" y="11777329"/>
                          <a:pt x="0" y="11567991"/>
                        </a:cubicBezTo>
                        <a:cubicBezTo>
                          <a:pt x="-64829" y="11358653"/>
                          <a:pt x="63761" y="11138343"/>
                          <a:pt x="0" y="10858084"/>
                        </a:cubicBezTo>
                        <a:cubicBezTo>
                          <a:pt x="-63761" y="10577825"/>
                          <a:pt x="1608" y="10672460"/>
                          <a:pt x="0" y="10532225"/>
                        </a:cubicBezTo>
                        <a:cubicBezTo>
                          <a:pt x="-1608" y="10391990"/>
                          <a:pt x="65766" y="10055747"/>
                          <a:pt x="0" y="9694303"/>
                        </a:cubicBezTo>
                        <a:cubicBezTo>
                          <a:pt x="-65766" y="9332859"/>
                          <a:pt x="57921" y="9241653"/>
                          <a:pt x="0" y="9112412"/>
                        </a:cubicBezTo>
                        <a:cubicBezTo>
                          <a:pt x="-57921" y="8983171"/>
                          <a:pt x="55317" y="8689238"/>
                          <a:pt x="0" y="8530521"/>
                        </a:cubicBezTo>
                        <a:cubicBezTo>
                          <a:pt x="-55317" y="8371804"/>
                          <a:pt x="40476" y="8249274"/>
                          <a:pt x="0" y="8076646"/>
                        </a:cubicBezTo>
                        <a:cubicBezTo>
                          <a:pt x="-40476" y="7904018"/>
                          <a:pt x="66080" y="7510858"/>
                          <a:pt x="0" y="7238723"/>
                        </a:cubicBezTo>
                        <a:cubicBezTo>
                          <a:pt x="-66080" y="6966588"/>
                          <a:pt x="42557" y="6586956"/>
                          <a:pt x="0" y="6400800"/>
                        </a:cubicBezTo>
                        <a:cubicBezTo>
                          <a:pt x="-42557" y="6214644"/>
                          <a:pt x="22046" y="6121089"/>
                          <a:pt x="0" y="5946925"/>
                        </a:cubicBezTo>
                        <a:cubicBezTo>
                          <a:pt x="-22046" y="5772761"/>
                          <a:pt x="4119" y="5823690"/>
                          <a:pt x="0" y="5749082"/>
                        </a:cubicBezTo>
                        <a:cubicBezTo>
                          <a:pt x="-4119" y="5674474"/>
                          <a:pt x="34687" y="5294253"/>
                          <a:pt x="0" y="5039175"/>
                        </a:cubicBezTo>
                        <a:cubicBezTo>
                          <a:pt x="-34687" y="4784097"/>
                          <a:pt x="10804" y="4771619"/>
                          <a:pt x="0" y="4585300"/>
                        </a:cubicBezTo>
                        <a:cubicBezTo>
                          <a:pt x="-10804" y="4398981"/>
                          <a:pt x="5294" y="4285945"/>
                          <a:pt x="0" y="4003409"/>
                        </a:cubicBezTo>
                        <a:cubicBezTo>
                          <a:pt x="-5294" y="3720873"/>
                          <a:pt x="8051" y="3700298"/>
                          <a:pt x="0" y="3549535"/>
                        </a:cubicBezTo>
                        <a:cubicBezTo>
                          <a:pt x="-8051" y="3398772"/>
                          <a:pt x="35655" y="3326145"/>
                          <a:pt x="0" y="3223676"/>
                        </a:cubicBezTo>
                        <a:cubicBezTo>
                          <a:pt x="-35655" y="3121207"/>
                          <a:pt x="23391" y="3093557"/>
                          <a:pt x="0" y="3025833"/>
                        </a:cubicBezTo>
                        <a:cubicBezTo>
                          <a:pt x="-23391" y="2958109"/>
                          <a:pt x="36842" y="2819141"/>
                          <a:pt x="0" y="2699974"/>
                        </a:cubicBezTo>
                        <a:cubicBezTo>
                          <a:pt x="-36842" y="2580807"/>
                          <a:pt x="69045" y="2029813"/>
                          <a:pt x="0" y="1862051"/>
                        </a:cubicBezTo>
                        <a:cubicBezTo>
                          <a:pt x="-69045" y="1694289"/>
                          <a:pt x="15694" y="1674103"/>
                          <a:pt x="0" y="1536192"/>
                        </a:cubicBezTo>
                        <a:cubicBezTo>
                          <a:pt x="-15694" y="1398281"/>
                          <a:pt x="37387" y="1278663"/>
                          <a:pt x="0" y="1082317"/>
                        </a:cubicBezTo>
                        <a:cubicBezTo>
                          <a:pt x="-37387" y="885971"/>
                          <a:pt x="49555" y="397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_Title">
            <a:extLst>
              <a:ext uri="{FF2B5EF4-FFF2-40B4-BE49-F238E27FC236}">
                <a16:creationId xmlns:a16="http://schemas.microsoft.com/office/drawing/2014/main" id="{292C6002-D8CB-4F61-8005-87B49CF651AD}"/>
              </a:ext>
            </a:extLst>
          </p:cNvPr>
          <p:cNvSpPr/>
          <p:nvPr/>
        </p:nvSpPr>
        <p:spPr>
          <a:xfrm>
            <a:off x="18741320" y="225765"/>
            <a:ext cx="6408562" cy="31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PREVIEW</a:t>
            </a:r>
          </a:p>
        </p:txBody>
      </p:sp>
    </p:spTree>
    <p:extLst>
      <p:ext uri="{BB962C8B-B14F-4D97-AF65-F5344CB8AC3E}">
        <p14:creationId xmlns:p14="http://schemas.microsoft.com/office/powerpoint/2010/main" val="392058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</p:sldLayoutIdLst>
  <p:txStyles>
    <p:titleStyle>
      <a:lvl1pPr algn="l" defTabSz="831179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795" indent="-207795" algn="l" defTabSz="831179" rtl="0" eaLnBrk="1" latinLnBrk="0" hangingPunct="1">
        <a:lnSpc>
          <a:spcPct val="90000"/>
        </a:lnSpc>
        <a:spcBef>
          <a:spcPts val="909"/>
        </a:spcBef>
        <a:buFont typeface="Arial" panose="020B0604020202020204" pitchFamily="34" charset="0"/>
        <a:buChar char="•"/>
        <a:defRPr sz="2545" kern="1200">
          <a:solidFill>
            <a:schemeClr val="tx1"/>
          </a:solidFill>
          <a:latin typeface="+mn-lt"/>
          <a:ea typeface="+mn-ea"/>
          <a:cs typeface="+mn-cs"/>
        </a:defRPr>
      </a:lvl1pPr>
      <a:lvl2pPr marL="62338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1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3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9" kern="1200">
          <a:solidFill>
            <a:schemeClr val="tx1"/>
          </a:solidFill>
          <a:latin typeface="+mn-lt"/>
          <a:ea typeface="+mn-ea"/>
          <a:cs typeface="+mn-cs"/>
        </a:defRPr>
      </a:lvl3pPr>
      <a:lvl4pPr marL="1454561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870149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701328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3116916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532505" indent="-207795" algn="l" defTabSz="83117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1pPr>
      <a:lvl2pPr marL="415588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2pPr>
      <a:lvl3pPr marL="831179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3pPr>
      <a:lvl4pPr marL="1246767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4pPr>
      <a:lvl5pPr marL="1662356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5pPr>
      <a:lvl6pPr marL="207794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6pPr>
      <a:lvl7pPr marL="2493533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7pPr>
      <a:lvl8pPr marL="290912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8pPr>
      <a:lvl9pPr marL="3324711" algn="l" defTabSz="831179" rtl="0" eaLnBrk="1" latinLnBrk="0" hangingPunct="1">
        <a:defRPr sz="16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403">
          <p15:clr>
            <a:srgbClr val="F26B43"/>
          </p15:clr>
        </p15:guide>
        <p15:guide id="4" orient="horz" pos="504">
          <p15:clr>
            <a:srgbClr val="F26B43"/>
          </p15:clr>
        </p15:guide>
        <p15:guide id="5" orient="horz" pos="1714">
          <p15:clr>
            <a:srgbClr val="F26B43"/>
          </p15:clr>
        </p15:guide>
        <p15:guide id="7" orient="horz" pos="9155">
          <p15:clr>
            <a:srgbClr val="F26B43"/>
          </p15:clr>
        </p15:guide>
        <p15:guide id="10" pos="4176">
          <p15:clr>
            <a:srgbClr val="F26B43"/>
          </p15:clr>
        </p15:guide>
        <p15:guide id="14" orient="horz" pos="1210">
          <p15:clr>
            <a:srgbClr val="F26B43"/>
          </p15:clr>
        </p15:guide>
        <p15:guide id="15" orient="horz" pos="6854">
          <p15:clr>
            <a:srgbClr val="F26B43"/>
          </p15:clr>
        </p15:guide>
        <p15:guide id="16" orient="horz" pos="6955">
          <p15:clr>
            <a:srgbClr val="F26B43"/>
          </p15:clr>
        </p15:guide>
        <p15:guide id="19" orient="horz" pos="7560">
          <p15:clr>
            <a:srgbClr val="F26B43"/>
          </p15:clr>
        </p15:guide>
        <p15:guide id="20" orient="horz" pos="7661">
          <p15:clr>
            <a:srgbClr val="F26B43"/>
          </p15:clr>
        </p15:guide>
        <p15:guide id="24" pos="11376">
          <p15:clr>
            <a:srgbClr val="F26B43"/>
          </p15:clr>
        </p15:guide>
        <p15:guide id="26" orient="horz" pos="1814">
          <p15:clr>
            <a:srgbClr val="F26B43"/>
          </p15:clr>
        </p15:guide>
        <p15:guide id="28" pos="144">
          <p15:clr>
            <a:srgbClr val="F26B43"/>
          </p15:clr>
        </p15:guide>
        <p15:guide id="29" orient="horz" pos="8064">
          <p15:clr>
            <a:srgbClr val="F26B43"/>
          </p15:clr>
        </p15:guide>
        <p15:guide id="31" orient="horz" pos="1310">
          <p15:clr>
            <a:srgbClr val="F26B43"/>
          </p15:clr>
        </p15:guide>
        <p15:guide id="32" pos="8496">
          <p15:clr>
            <a:srgbClr val="F26B43"/>
          </p15:clr>
        </p15:guide>
        <p15:guide id="33" pos="4320">
          <p15:clr>
            <a:srgbClr val="F26B43"/>
          </p15:clr>
        </p15:guide>
        <p15:guide id="34" pos="4464">
          <p15:clr>
            <a:srgbClr val="F26B43"/>
          </p15:clr>
        </p15:guide>
        <p15:guide id="35" pos="8640">
          <p15:clr>
            <a:srgbClr val="F26B43"/>
          </p15:clr>
        </p15:guide>
        <p15:guide id="36" pos="87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72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_Notes">
            <a:extLst>
              <a:ext uri="{FF2B5EF4-FFF2-40B4-BE49-F238E27FC236}">
                <a16:creationId xmlns:a16="http://schemas.microsoft.com/office/drawing/2014/main" id="{AE09BFB4-C7F0-4171-B917-B9B8D12F7EAF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Text_Detail">
            <a:extLst>
              <a:ext uri="{FF2B5EF4-FFF2-40B4-BE49-F238E27FC236}">
                <a16:creationId xmlns:a16="http://schemas.microsoft.com/office/drawing/2014/main" id="{E464EF0C-C742-43F7-AA23-671DDDB1705E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Text_Objective">
            <a:extLst>
              <a:ext uri="{FF2B5EF4-FFF2-40B4-BE49-F238E27FC236}">
                <a16:creationId xmlns:a16="http://schemas.microsoft.com/office/drawing/2014/main" id="{48D5BF80-21F5-4EBF-B89C-9F77883F9D8B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_Overview">
            <a:extLst>
              <a:ext uri="{FF2B5EF4-FFF2-40B4-BE49-F238E27FC236}">
                <a16:creationId xmlns:a16="http://schemas.microsoft.com/office/drawing/2014/main" id="{9AE8A84B-4376-4653-91F5-F637540647F7}"/>
              </a:ext>
            </a:extLst>
          </p:cNvPr>
          <p:cNvSpPr>
            <a:spLocks noGrp="1"/>
          </p:cNvSpPr>
          <p:nvPr>
            <p:ph type="body" sz="half" idx="28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Nunc viverra imperdiet enim. Fusce est. Vivamus a tellus.</a:t>
            </a:r>
          </a:p>
        </p:txBody>
      </p:sp>
      <p:sp>
        <p:nvSpPr>
          <p:cNvPr id="17" name="Text_Introduction">
            <a:extLst>
              <a:ext uri="{FF2B5EF4-FFF2-40B4-BE49-F238E27FC236}">
                <a16:creationId xmlns:a16="http://schemas.microsoft.com/office/drawing/2014/main" id="{82CD7330-7FBA-4860-851D-86F0A34E9EAA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34" name="Text_Subtitle">
            <a:extLst>
              <a:ext uri="{FF2B5EF4-FFF2-40B4-BE49-F238E27FC236}">
                <a16:creationId xmlns:a16="http://schemas.microsoft.com/office/drawing/2014/main" id="{D14CBB4D-6FA6-4B18-9588-356F2A0B6B18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_Title">
            <a:extLst>
              <a:ext uri="{FF2B5EF4-FFF2-40B4-BE49-F238E27FC236}">
                <a16:creationId xmlns:a16="http://schemas.microsoft.com/office/drawing/2014/main" id="{687389AC-E8A2-47C8-83F6-D2B8E7B8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HelloWorld!</a:t>
            </a:r>
          </a:p>
        </p:txBody>
      </p:sp>
      <p:sp>
        <p:nvSpPr>
          <p:cNvPr id="33" name="Notes">
            <a:extLst>
              <a:ext uri="{FF2B5EF4-FFF2-40B4-BE49-F238E27FC236}">
                <a16:creationId xmlns:a16="http://schemas.microsoft.com/office/drawing/2014/main" id="{B006DF94-1F0D-47A3-AF45-20E7506F82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ext">
            <a:extLst>
              <a:ext uri="{FF2B5EF4-FFF2-40B4-BE49-F238E27FC236}">
                <a16:creationId xmlns:a16="http://schemas.microsoft.com/office/drawing/2014/main" id="{A9F5F718-7E22-4D13-82D2-1D2E75026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" name="Subtitle">
            <a:extLst>
              <a:ext uri="{FF2B5EF4-FFF2-40B4-BE49-F238E27FC236}">
                <a16:creationId xmlns:a16="http://schemas.microsoft.com/office/drawing/2014/main" id="{2113C4BC-8446-48D0-A018-66F0833D2BAB}"/>
              </a:ext>
            </a:extLst>
          </p:cNvPr>
          <p:cNvSpPr>
            <a:spLocks noGrp="1"/>
          </p:cNvSpPr>
          <p:nvPr>
            <p:ph type="body" sz="half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Title">
            <a:extLst>
              <a:ext uri="{FF2B5EF4-FFF2-40B4-BE49-F238E27FC236}">
                <a16:creationId xmlns:a16="http://schemas.microsoft.com/office/drawing/2014/main" id="{536AE7FE-AF7B-440B-AA35-A8536F9DE61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08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_Notes">
            <a:extLst>
              <a:ext uri="{FF2B5EF4-FFF2-40B4-BE49-F238E27FC236}">
                <a16:creationId xmlns:a16="http://schemas.microsoft.com/office/drawing/2014/main" id="{A9E0EA92-DD4A-4698-9528-536AC58BDBFC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2" name="Text_Summary">
            <a:extLst>
              <a:ext uri="{FF2B5EF4-FFF2-40B4-BE49-F238E27FC236}">
                <a16:creationId xmlns:a16="http://schemas.microsoft.com/office/drawing/2014/main" id="{8050FB41-21D7-49B1-8E01-B14F950B5AED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7" name="Text_Result">
            <a:extLst>
              <a:ext uri="{FF2B5EF4-FFF2-40B4-BE49-F238E27FC236}">
                <a16:creationId xmlns:a16="http://schemas.microsoft.com/office/drawing/2014/main" id="{FC97685F-635A-4B49-B8D3-D2A1550515AC}"/>
              </a:ext>
            </a:extLst>
          </p:cNvPr>
          <p:cNvSpPr>
            <a:spLocks noGrp="1"/>
          </p:cNvSpPr>
          <p:nvPr>
            <p:ph type="body" sz="half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1" name="Text_Example">
            <a:extLst>
              <a:ext uri="{FF2B5EF4-FFF2-40B4-BE49-F238E27FC236}">
                <a16:creationId xmlns:a16="http://schemas.microsoft.com/office/drawing/2014/main" id="{B3D272CB-7B26-4916-8DE6-E58021A0D327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5" name="Text_Shorthand">
            <a:extLst>
              <a:ext uri="{FF2B5EF4-FFF2-40B4-BE49-F238E27FC236}">
                <a16:creationId xmlns:a16="http://schemas.microsoft.com/office/drawing/2014/main" id="{17224310-5A0A-494F-A48B-C63204528818}"/>
              </a:ext>
            </a:extLst>
          </p:cNvPr>
          <p:cNvSpPr>
            <a:spLocks noGrp="1"/>
          </p:cNvSpPr>
          <p:nvPr>
            <p:ph type="body" sz="half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Text_Action">
            <a:extLst>
              <a:ext uri="{FF2B5EF4-FFF2-40B4-BE49-F238E27FC236}">
                <a16:creationId xmlns:a16="http://schemas.microsoft.com/office/drawing/2014/main" id="{1170FC1E-B366-40BA-9587-DE31710EEF59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" name="Text_Data">
            <a:extLst>
              <a:ext uri="{FF2B5EF4-FFF2-40B4-BE49-F238E27FC236}">
                <a16:creationId xmlns:a16="http://schemas.microsoft.com/office/drawing/2014/main" id="{EB43D0AA-8CA3-4936-9CA1-1982046B00D9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4" name="Text_Shortcut">
            <a:extLst>
              <a:ext uri="{FF2B5EF4-FFF2-40B4-BE49-F238E27FC236}">
                <a16:creationId xmlns:a16="http://schemas.microsoft.com/office/drawing/2014/main" id="{B5A93ED2-B8A2-4C45-AC57-443083CC70FB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" name="Text_Detail">
            <a:extLst>
              <a:ext uri="{FF2B5EF4-FFF2-40B4-BE49-F238E27FC236}">
                <a16:creationId xmlns:a16="http://schemas.microsoft.com/office/drawing/2014/main" id="{137E69D9-9D8B-4002-8EC8-60C28718AE8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Text_Objective">
            <a:extLst>
              <a:ext uri="{FF2B5EF4-FFF2-40B4-BE49-F238E27FC236}">
                <a16:creationId xmlns:a16="http://schemas.microsoft.com/office/drawing/2014/main" id="{F20F0146-7CA8-4DD9-989C-8BD92B8AAE52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40" name="Text_Overview">
            <a:extLst>
              <a:ext uri="{FF2B5EF4-FFF2-40B4-BE49-F238E27FC236}">
                <a16:creationId xmlns:a16="http://schemas.microsoft.com/office/drawing/2014/main" id="{7B4B9B70-D81C-42AD-B05D-9AF6CF3A0BB7}"/>
              </a:ext>
            </a:extLst>
          </p:cNvPr>
          <p:cNvSpPr>
            <a:spLocks noGrp="1"/>
          </p:cNvSpPr>
          <p:nvPr>
            <p:ph type="body" sz="half" idx="28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Nunc viverra imperdiet enim. Fusce est. Vivamus a tellus.</a:t>
            </a:r>
          </a:p>
        </p:txBody>
      </p:sp>
      <p:sp>
        <p:nvSpPr>
          <p:cNvPr id="29" name="Text_Introduction">
            <a:extLst>
              <a:ext uri="{FF2B5EF4-FFF2-40B4-BE49-F238E27FC236}">
                <a16:creationId xmlns:a16="http://schemas.microsoft.com/office/drawing/2014/main" id="{16CABDC8-E621-483E-A5D8-E9D462F9A7D2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7" name="Text_Caption">
            <a:extLst>
              <a:ext uri="{FF2B5EF4-FFF2-40B4-BE49-F238E27FC236}">
                <a16:creationId xmlns:a16="http://schemas.microsoft.com/office/drawing/2014/main" id="{AA17A02D-991E-4B40-8850-053B5D589C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" name="Text_Subtitle">
            <a:extLst>
              <a:ext uri="{FF2B5EF4-FFF2-40B4-BE49-F238E27FC236}">
                <a16:creationId xmlns:a16="http://schemas.microsoft.com/office/drawing/2014/main" id="{7BC114C2-2993-4080-8C8D-240005661D82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_Title">
            <a:extLst>
              <a:ext uri="{FF2B5EF4-FFF2-40B4-BE49-F238E27FC236}">
                <a16:creationId xmlns:a16="http://schemas.microsoft.com/office/drawing/2014/main" id="{EEBD88C8-0F0F-47A0-98CE-312AD6F3A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How to do it…</a:t>
            </a:r>
          </a:p>
        </p:txBody>
      </p:sp>
      <p:sp>
        <p:nvSpPr>
          <p:cNvPr id="46" name="Notes">
            <a:extLst>
              <a:ext uri="{FF2B5EF4-FFF2-40B4-BE49-F238E27FC236}">
                <a16:creationId xmlns:a16="http://schemas.microsoft.com/office/drawing/2014/main" id="{9A50C9ED-7499-4A2E-A5DC-D85084873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" name="Text">
            <a:extLst>
              <a:ext uri="{FF2B5EF4-FFF2-40B4-BE49-F238E27FC236}">
                <a16:creationId xmlns:a16="http://schemas.microsoft.com/office/drawing/2014/main" id="{34ED01BB-8EF6-42D7-BBB3-2ABAD1371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0" name="Caption">
            <a:extLst>
              <a:ext uri="{FF2B5EF4-FFF2-40B4-BE49-F238E27FC236}">
                <a16:creationId xmlns:a16="http://schemas.microsoft.com/office/drawing/2014/main" id="{815B095E-5956-4D84-AAA7-3B4C8EA827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" name="Picture">
            <a:extLst>
              <a:ext uri="{FF2B5EF4-FFF2-40B4-BE49-F238E27FC236}">
                <a16:creationId xmlns:a16="http://schemas.microsoft.com/office/drawing/2014/main" id="{2DDFF6BD-39FE-43BF-B2EC-029039171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75" y="2512929"/>
            <a:ext cx="10499725" cy="7013741"/>
          </a:xfrm>
          <a:prstGeom prst="rect">
            <a:avLst/>
          </a:prstGeom>
        </p:spPr>
      </p:pic>
      <p:sp>
        <p:nvSpPr>
          <p:cNvPr id="58" name="Subtitle">
            <a:extLst>
              <a:ext uri="{FF2B5EF4-FFF2-40B4-BE49-F238E27FC236}">
                <a16:creationId xmlns:a16="http://schemas.microsoft.com/office/drawing/2014/main" id="{E54F6ACC-0ED3-4F26-B1D6-718B2D139C91}"/>
              </a:ext>
            </a:extLst>
          </p:cNvPr>
          <p:cNvSpPr>
            <a:spLocks noGrp="1"/>
          </p:cNvSpPr>
          <p:nvPr>
            <p:ph type="body" sz="half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9" name="Title">
            <a:extLst>
              <a:ext uri="{FF2B5EF4-FFF2-40B4-BE49-F238E27FC236}">
                <a16:creationId xmlns:a16="http://schemas.microsoft.com/office/drawing/2014/main" id="{0D3D27A1-3568-4FAB-96C8-787D1CCDB21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9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_Notes">
            <a:extLst>
              <a:ext uri="{FF2B5EF4-FFF2-40B4-BE49-F238E27FC236}">
                <a16:creationId xmlns:a16="http://schemas.microsoft.com/office/drawing/2014/main" id="{E105AFBE-31F1-4BEB-8A38-EDD06A817D5E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2" name="Text_Summary">
            <a:extLst>
              <a:ext uri="{FF2B5EF4-FFF2-40B4-BE49-F238E27FC236}">
                <a16:creationId xmlns:a16="http://schemas.microsoft.com/office/drawing/2014/main" id="{8C7D5011-D35F-42E8-B365-4F3F32B9E304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Text_Result">
            <a:extLst>
              <a:ext uri="{FF2B5EF4-FFF2-40B4-BE49-F238E27FC236}">
                <a16:creationId xmlns:a16="http://schemas.microsoft.com/office/drawing/2014/main" id="{4BDAA150-4D4A-4916-879F-CE26CD127D67}"/>
              </a:ext>
            </a:extLst>
          </p:cNvPr>
          <p:cNvSpPr>
            <a:spLocks noGrp="1"/>
          </p:cNvSpPr>
          <p:nvPr>
            <p:ph type="body" sz="half" idx="26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Nunc viverra imperdiet enim. Fusce est. Vivamus a tellus.</a:t>
            </a:r>
          </a:p>
        </p:txBody>
      </p:sp>
      <p:sp>
        <p:nvSpPr>
          <p:cNvPr id="71" name="Text_Example">
            <a:extLst>
              <a:ext uri="{FF2B5EF4-FFF2-40B4-BE49-F238E27FC236}">
                <a16:creationId xmlns:a16="http://schemas.microsoft.com/office/drawing/2014/main" id="{C98178D0-79ED-4C06-B025-5B455A38E43B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5" name="Text_Shorthand">
            <a:extLst>
              <a:ext uri="{FF2B5EF4-FFF2-40B4-BE49-F238E27FC236}">
                <a16:creationId xmlns:a16="http://schemas.microsoft.com/office/drawing/2014/main" id="{8EA3089C-5F17-4E26-BC91-0B343D35C0E3}"/>
              </a:ext>
            </a:extLst>
          </p:cNvPr>
          <p:cNvSpPr>
            <a:spLocks noGrp="1"/>
          </p:cNvSpPr>
          <p:nvPr>
            <p:ph type="body" sz="half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0" name="Text_Action">
            <a:extLst>
              <a:ext uri="{FF2B5EF4-FFF2-40B4-BE49-F238E27FC236}">
                <a16:creationId xmlns:a16="http://schemas.microsoft.com/office/drawing/2014/main" id="{E5F85244-05BD-42C6-9383-93594BFE7ADC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3" name="Text_Data">
            <a:extLst>
              <a:ext uri="{FF2B5EF4-FFF2-40B4-BE49-F238E27FC236}">
                <a16:creationId xmlns:a16="http://schemas.microsoft.com/office/drawing/2014/main" id="{9B8393CA-FFFB-4E4E-82E8-DD0FE841B807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4" name="Text_Shortcut">
            <a:extLst>
              <a:ext uri="{FF2B5EF4-FFF2-40B4-BE49-F238E27FC236}">
                <a16:creationId xmlns:a16="http://schemas.microsoft.com/office/drawing/2014/main" id="{00294FD9-DA66-40F9-97BF-405E60316878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9" name="Text_Detail">
            <a:extLst>
              <a:ext uri="{FF2B5EF4-FFF2-40B4-BE49-F238E27FC236}">
                <a16:creationId xmlns:a16="http://schemas.microsoft.com/office/drawing/2014/main" id="{E84349DB-C2D5-449B-A9E1-13F556BEAF4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Text_Objective">
            <a:extLst>
              <a:ext uri="{FF2B5EF4-FFF2-40B4-BE49-F238E27FC236}">
                <a16:creationId xmlns:a16="http://schemas.microsoft.com/office/drawing/2014/main" id="{FA5E01BF-114B-4706-BEF2-509C7EEC9E02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77" name="Text_Overview">
            <a:extLst>
              <a:ext uri="{FF2B5EF4-FFF2-40B4-BE49-F238E27FC236}">
                <a16:creationId xmlns:a16="http://schemas.microsoft.com/office/drawing/2014/main" id="{06874F54-D9B4-4250-99A0-2BCE66E07412}"/>
              </a:ext>
            </a:extLst>
          </p:cNvPr>
          <p:cNvSpPr>
            <a:spLocks noGrp="1"/>
          </p:cNvSpPr>
          <p:nvPr>
            <p:ph type="body" sz="half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8" name="Text_Introduction">
            <a:extLst>
              <a:ext uri="{FF2B5EF4-FFF2-40B4-BE49-F238E27FC236}">
                <a16:creationId xmlns:a16="http://schemas.microsoft.com/office/drawing/2014/main" id="{184E3691-FDF4-4E64-9859-959DFA54A7D5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6" name="Text_Caption">
            <a:extLst>
              <a:ext uri="{FF2B5EF4-FFF2-40B4-BE49-F238E27FC236}">
                <a16:creationId xmlns:a16="http://schemas.microsoft.com/office/drawing/2014/main" id="{8BC3C064-D4A2-4B2B-81F7-FC5CC7A312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7" name="Text_Subtitle">
            <a:extLst>
              <a:ext uri="{FF2B5EF4-FFF2-40B4-BE49-F238E27FC236}">
                <a16:creationId xmlns:a16="http://schemas.microsoft.com/office/drawing/2014/main" id="{F45F9D10-72EE-4BA8-97F3-DC868C2DD87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3" name="Text_Title">
            <a:extLst>
              <a:ext uri="{FF2B5EF4-FFF2-40B4-BE49-F238E27FC236}">
                <a16:creationId xmlns:a16="http://schemas.microsoft.com/office/drawing/2014/main" id="{8C5A80EB-8A95-4036-99F5-7BF9BCAD1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5" name="Notes">
            <a:extLst>
              <a:ext uri="{FF2B5EF4-FFF2-40B4-BE49-F238E27FC236}">
                <a16:creationId xmlns:a16="http://schemas.microsoft.com/office/drawing/2014/main" id="{DC5A5A3F-5AED-49F5-A540-68A26FF5C7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4" name="Text">
            <a:extLst>
              <a:ext uri="{FF2B5EF4-FFF2-40B4-BE49-F238E27FC236}">
                <a16:creationId xmlns:a16="http://schemas.microsoft.com/office/drawing/2014/main" id="{6D6E53A9-30FC-43B4-B57B-C33BF4622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0" name="Caption">
            <a:extLst>
              <a:ext uri="{FF2B5EF4-FFF2-40B4-BE49-F238E27FC236}">
                <a16:creationId xmlns:a16="http://schemas.microsoft.com/office/drawing/2014/main" id="{1634D5FE-9AAE-4171-A7F8-1B5083BB842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" name="Picture">
            <a:extLst>
              <a:ext uri="{FF2B5EF4-FFF2-40B4-BE49-F238E27FC236}">
                <a16:creationId xmlns:a16="http://schemas.microsoft.com/office/drawing/2014/main" id="{F49A1B9D-AB2F-4EB5-B785-3A396E977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75" y="2512929"/>
            <a:ext cx="10499725" cy="7013741"/>
          </a:xfrm>
          <a:prstGeom prst="rect">
            <a:avLst/>
          </a:prstGeom>
        </p:spPr>
      </p:pic>
      <p:sp>
        <p:nvSpPr>
          <p:cNvPr id="78" name="Subtitle">
            <a:extLst>
              <a:ext uri="{FF2B5EF4-FFF2-40B4-BE49-F238E27FC236}">
                <a16:creationId xmlns:a16="http://schemas.microsoft.com/office/drawing/2014/main" id="{7AE1A609-C012-4F60-82D7-C59FC2A54FDB}"/>
              </a:ext>
            </a:extLst>
          </p:cNvPr>
          <p:cNvSpPr>
            <a:spLocks noGrp="1"/>
          </p:cNvSpPr>
          <p:nvPr>
            <p:ph type="body" sz="half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9" name="Title">
            <a:extLst>
              <a:ext uri="{FF2B5EF4-FFF2-40B4-BE49-F238E27FC236}">
                <a16:creationId xmlns:a16="http://schemas.microsoft.com/office/drawing/2014/main" id="{322291E9-D7BF-4AFC-BF08-13C08960648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93186"/>
      </p:ext>
    </p:extLst>
  </p:cSld>
  <p:clrMapOvr>
    <a:masterClrMapping/>
  </p:clrMapOvr>
</p:sld>
</file>

<file path=ppt/theme/theme1.xml><?xml version="1.0" encoding="utf-8"?>
<a:theme xmlns:a="http://schemas.openxmlformats.org/drawingml/2006/main" name="Exper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ert" id="{EB28CEB0-1418-4B09-B898-01A11B3982A8}" vid="{E02FF56A-1475-44E0-9F1F-41B504829B51}"/>
    </a:ext>
  </a:extLst>
</a:theme>
</file>

<file path=ppt/theme/theme10.xml><?xml version="1.0" encoding="utf-8"?>
<a:theme xmlns:a="http://schemas.openxmlformats.org/drawingml/2006/main" name="Boiler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P Workshop.potx" id="{202984B6-6EBC-4F42-8949-15322EE4DCA0}" vid="{BDAD1E25-C241-4F35-8C73-A64EB4E504EC}"/>
    </a:ext>
  </a:extLst>
</a:theme>
</file>

<file path=ppt/theme/theme11.xml><?xml version="1.0" encoding="utf-8"?>
<a:theme xmlns:a="http://schemas.openxmlformats.org/drawingml/2006/main" name="Appendici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P Workshop.potx" id="{202984B6-6EBC-4F42-8949-15322EE4DCA0}" vid="{4FCCAB98-1F01-45B5-A28C-D62B8F0BD18C}"/>
    </a:ext>
  </a:extLst>
</a:theme>
</file>

<file path=ppt/theme/theme2.xml><?xml version="1.0" encoding="utf-8"?>
<a:theme xmlns:a="http://schemas.openxmlformats.org/drawingml/2006/main" name="Cov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poser (Square)" id="{51A83FF9-9F9F-4A84-89D8-E4564E52ED89}" vid="{47CA0443-333B-4AFE-9CE4-D8138A54415D}"/>
    </a:ext>
  </a:extLst>
</a:theme>
</file>

<file path=ppt/theme/theme3.xml><?xml version="1.0" encoding="utf-8"?>
<a:theme xmlns:a="http://schemas.openxmlformats.org/drawingml/2006/main" name="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poser (Square) v2" id="{6AA046FB-B72A-49E6-A6BE-2261F8AF5BCA}" vid="{E42AC300-96A2-412A-843C-296F03F0FB83}"/>
    </a:ext>
  </a:extLst>
</a:theme>
</file>

<file path=ppt/theme/theme4.xml><?xml version="1.0" encoding="utf-8"?>
<a:theme xmlns:a="http://schemas.openxmlformats.org/drawingml/2006/main" name="Task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CC208AA4-816E-4771-9FBB-547C3A115562}" vid="{E75E3CA9-DF62-483B-A1D9-F1AB708C02CF}"/>
    </a:ext>
  </a:extLst>
</a:theme>
</file>

<file path=ppt/theme/theme5.xml><?xml version="1.0" encoding="utf-8"?>
<a:theme xmlns:a="http://schemas.openxmlformats.org/drawingml/2006/main" name="Artic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CC208AA4-816E-4771-9FBB-547C3A115562}" vid="{E75E3CA9-DF62-483B-A1D9-F1AB708C02CF}"/>
    </a:ext>
  </a:extLst>
</a:theme>
</file>

<file path=ppt/theme/theme6.xml><?xml version="1.0" encoding="utf-8"?>
<a:theme xmlns:a="http://schemas.openxmlformats.org/drawingml/2006/main" name="Summari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P Workshop.potx" id="{202984B6-6EBC-4F42-8949-15322EE4DCA0}" vid="{62936267-4037-49F2-8498-A002C85BD2BE}"/>
    </a:ext>
  </a:extLst>
</a:theme>
</file>

<file path=ppt/theme/theme7.xml><?xml version="1.0" encoding="utf-8"?>
<a:theme xmlns:a="http://schemas.openxmlformats.org/drawingml/2006/main" name="Sec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P Workshop.potx" id="{202984B6-6EBC-4F42-8949-15322EE4DCA0}" vid="{8C72DAD5-0DE6-4DCC-9DD5-99E3D96EC8AB}"/>
    </a:ext>
  </a:extLst>
</a:theme>
</file>

<file path=ppt/theme/theme8.xml><?xml version="1.0" encoding="utf-8"?>
<a:theme xmlns:a="http://schemas.openxmlformats.org/drawingml/2006/main" name="Chapt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P Workshop.potx" id="{202984B6-6EBC-4F42-8949-15322EE4DCA0}" vid="{4FCCAB98-1F01-45B5-A28C-D62B8F0BD18C}"/>
    </a:ext>
  </a:extLst>
</a:theme>
</file>

<file path=ppt/theme/theme9.xml><?xml version="1.0" encoding="utf-8"?>
<a:theme xmlns:a="http://schemas.openxmlformats.org/drawingml/2006/main" name="Par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P Workshop.potx" id="{202984B6-6EBC-4F42-8949-15322EE4DCA0}" vid="{23AD6A34-35BA-4FD5-B840-0FB4588879B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Expert</Template>
  <TotalTime>0</TotalTime>
  <Words>197</Words>
  <Application>Microsoft Office PowerPoint</Application>
  <PresentationFormat>Custom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4</vt:i4>
      </vt:variant>
    </vt:vector>
  </HeadingPairs>
  <TitlesOfParts>
    <vt:vector size="21" baseType="lpstr">
      <vt:lpstr>Arial</vt:lpstr>
      <vt:lpstr>Calibri</vt:lpstr>
      <vt:lpstr>Franklin Gothic Book</vt:lpstr>
      <vt:lpstr>Segoe UI</vt:lpstr>
      <vt:lpstr>Segoe UI Semibold</vt:lpstr>
      <vt:lpstr>Segoe UI Semilight</vt:lpstr>
      <vt:lpstr>Expert</vt:lpstr>
      <vt:lpstr>Covers</vt:lpstr>
      <vt:lpstr>Steps</vt:lpstr>
      <vt:lpstr>Tasks</vt:lpstr>
      <vt:lpstr>Articles</vt:lpstr>
      <vt:lpstr>Summaries</vt:lpstr>
      <vt:lpstr>Sections</vt:lpstr>
      <vt:lpstr>Chapters</vt:lpstr>
      <vt:lpstr>Parts</vt:lpstr>
      <vt:lpstr>Boilerplate</vt:lpstr>
      <vt:lpstr>Appendicies</vt:lpstr>
      <vt:lpstr>PowerPoint Presentation</vt:lpstr>
      <vt:lpstr>HelloWorld!</vt:lpstr>
      <vt:lpstr>How to do it…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Murray Fife</dc:creator>
  <cp:lastModifiedBy>Murray Fife</cp:lastModifiedBy>
  <cp:revision>1</cp:revision>
  <dcterms:created xsi:type="dcterms:W3CDTF">2020-09-07T15:08:44Z</dcterms:created>
  <dcterms:modified xsi:type="dcterms:W3CDTF">2020-09-07T15:09:17Z</dcterms:modified>
</cp:coreProperties>
</file>